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4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</p:sldIdLst>
  <p:sldSz cy="5143500" cx="9144000"/>
  <p:notesSz cx="6858000" cy="9144000"/>
  <p:embeddedFontLst>
    <p:embeddedFont>
      <p:font typeface="Open Sans SemiBold"/>
      <p:regular r:id="rId23"/>
      <p:bold r:id="rId24"/>
      <p:italic r:id="rId25"/>
      <p:boldItalic r:id="rId26"/>
    </p:embeddedFont>
    <p:embeddedFont>
      <p:font typeface="Josefin Sans"/>
      <p:regular r:id="rId27"/>
      <p:bold r:id="rId28"/>
      <p:italic r:id="rId29"/>
      <p:boldItalic r:id="rId30"/>
    </p:embeddedFont>
    <p:embeddedFont>
      <p:font typeface="Open Sans"/>
      <p:regular r:id="rId31"/>
      <p:bold r:id="rId32"/>
      <p:italic r:id="rId33"/>
      <p:boldItalic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font" Target="fonts/OpenSansSemiBold-bold.fntdata"/><Relationship Id="rId23" Type="http://schemas.openxmlformats.org/officeDocument/2006/relationships/font" Target="fonts/OpenSansSemiBold-regular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OpenSansSemiBold-boldItalic.fntdata"/><Relationship Id="rId25" Type="http://schemas.openxmlformats.org/officeDocument/2006/relationships/font" Target="fonts/OpenSansSemiBold-italic.fntdata"/><Relationship Id="rId28" Type="http://schemas.openxmlformats.org/officeDocument/2006/relationships/font" Target="fonts/JosefinSans-bold.fntdata"/><Relationship Id="rId27" Type="http://schemas.openxmlformats.org/officeDocument/2006/relationships/font" Target="fonts/JosefinSans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JosefinSans-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OpenSans-regular.fntdata"/><Relationship Id="rId30" Type="http://schemas.openxmlformats.org/officeDocument/2006/relationships/font" Target="fonts/JosefinSans-boldItalic.fntdata"/><Relationship Id="rId11" Type="http://schemas.openxmlformats.org/officeDocument/2006/relationships/slide" Target="slides/slide7.xml"/><Relationship Id="rId33" Type="http://schemas.openxmlformats.org/officeDocument/2006/relationships/font" Target="fonts/OpenSans-italic.fntdata"/><Relationship Id="rId10" Type="http://schemas.openxmlformats.org/officeDocument/2006/relationships/slide" Target="slides/slide6.xml"/><Relationship Id="rId32" Type="http://schemas.openxmlformats.org/officeDocument/2006/relationships/font" Target="fonts/OpenSans-bold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34" Type="http://schemas.openxmlformats.org/officeDocument/2006/relationships/font" Target="fonts/OpenSans-boldItalic.fntdata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1311c07387c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Google Shape;527;g1311c07387c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1311c07387c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Google Shape;534;g1311c07387c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1311c07387c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" name="Google Shape;543;g1311c07387c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1311c07387c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Google Shape;552;g1311c07387c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1311c07387c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1311c07387c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1311c07387c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" name="Google Shape;567;g1311c07387c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b347e33ac9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4" name="Google Shape;574;gb347e33ac9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ab8d1ca927_3_6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0" name="Google Shape;580;gab8d1ca927_3_6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b347e33ac9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6" name="Google Shape;606;gb347e33ac9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b347e33ac9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b347e33ac9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1311c07387c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1311c07387c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ab8d1ca927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ab8d1ca927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b347e33ac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b347e33ac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ab8d1ca927_3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ab8d1ca927_3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1311c07387c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1311c07387c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1311c07387c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1311c07387c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1311c07387c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1311c07387c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slidesgo.com/" TargetMode="External"/><Relationship Id="rId3" Type="http://schemas.openxmlformats.org/officeDocument/2006/relationships/hyperlink" Target="https://www.flaticon.com/" TargetMode="External"/><Relationship Id="rId4" Type="http://schemas.openxmlformats.org/officeDocument/2006/relationships/hyperlink" Target="https://www.freepik.com/" TargetMode="Externa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678600" y="1484550"/>
            <a:ext cx="7787100" cy="208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5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2547575" y="3466725"/>
            <a:ext cx="4048800" cy="3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1" name="Google Shape;11;p2"/>
          <p:cNvSpPr/>
          <p:nvPr/>
        </p:nvSpPr>
        <p:spPr>
          <a:xfrm rot="5400000">
            <a:off x="-1867025" y="1013175"/>
            <a:ext cx="4814046" cy="1710367"/>
          </a:xfrm>
          <a:custGeom>
            <a:rect b="b" l="l" r="r" t="t"/>
            <a:pathLst>
              <a:path extrusionOk="0" h="61524" w="143993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-229260" y="3396805"/>
            <a:ext cx="3675485" cy="1893812"/>
          </a:xfrm>
          <a:custGeom>
            <a:rect b="b" l="l" r="r" t="t"/>
            <a:pathLst>
              <a:path extrusionOk="0" h="36451" w="64695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 flipH="1" rot="-315040">
            <a:off x="-236345" y="4475012"/>
            <a:ext cx="2114446" cy="997085"/>
          </a:xfrm>
          <a:custGeom>
            <a:rect b="b" l="l" r="r" t="t"/>
            <a:pathLst>
              <a:path extrusionOk="0" h="23502" w="49839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3282713" y="4769113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927300" y="4210275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55488" y="2908263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4257175" y="4901838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" name="Google Shape;18;p2"/>
          <p:cNvSpPr/>
          <p:nvPr/>
        </p:nvSpPr>
        <p:spPr>
          <a:xfrm>
            <a:off x="1559288" y="3910538"/>
            <a:ext cx="98400" cy="98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" name="Google Shape;19;p2"/>
          <p:cNvSpPr/>
          <p:nvPr/>
        </p:nvSpPr>
        <p:spPr>
          <a:xfrm rot="-5400000">
            <a:off x="6110254" y="2527892"/>
            <a:ext cx="4814046" cy="1710367"/>
          </a:xfrm>
          <a:custGeom>
            <a:rect b="b" l="l" r="r" t="t"/>
            <a:pathLst>
              <a:path extrusionOk="0" h="61524" w="143993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2"/>
          <p:cNvSpPr/>
          <p:nvPr/>
        </p:nvSpPr>
        <p:spPr>
          <a:xfrm>
            <a:off x="5744675" y="-169359"/>
            <a:ext cx="3627772" cy="1869298"/>
          </a:xfrm>
          <a:custGeom>
            <a:rect b="b" l="l" r="r" t="t"/>
            <a:pathLst>
              <a:path extrusionOk="0" h="36451" w="64695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2"/>
          <p:cNvSpPr/>
          <p:nvPr/>
        </p:nvSpPr>
        <p:spPr>
          <a:xfrm flipH="1" rot="10484934">
            <a:off x="7292455" y="-348495"/>
            <a:ext cx="2087045" cy="984164"/>
          </a:xfrm>
          <a:custGeom>
            <a:rect b="b" l="l" r="r" t="t"/>
            <a:pathLst>
              <a:path extrusionOk="0" h="23502" w="49839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2"/>
          <p:cNvSpPr/>
          <p:nvPr/>
        </p:nvSpPr>
        <p:spPr>
          <a:xfrm rot="10800000">
            <a:off x="5634813" y="20792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2"/>
          <p:cNvSpPr/>
          <p:nvPr/>
        </p:nvSpPr>
        <p:spPr>
          <a:xfrm rot="10800000">
            <a:off x="7750600" y="102480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2"/>
          <p:cNvSpPr/>
          <p:nvPr/>
        </p:nvSpPr>
        <p:spPr>
          <a:xfrm rot="10800000">
            <a:off x="8980488" y="193977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" name="Google Shape;25;p2"/>
          <p:cNvSpPr/>
          <p:nvPr/>
        </p:nvSpPr>
        <p:spPr>
          <a:xfrm rot="10800000">
            <a:off x="4725450" y="139996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1"/>
          <p:cNvSpPr txBox="1"/>
          <p:nvPr>
            <p:ph hasCustomPrompt="1" type="title"/>
          </p:nvPr>
        </p:nvSpPr>
        <p:spPr>
          <a:xfrm>
            <a:off x="1217350" y="1604400"/>
            <a:ext cx="6709200" cy="148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51" name="Google Shape;151;p11"/>
          <p:cNvSpPr txBox="1"/>
          <p:nvPr>
            <p:ph idx="1" type="body"/>
          </p:nvPr>
        </p:nvSpPr>
        <p:spPr>
          <a:xfrm>
            <a:off x="1668825" y="3087600"/>
            <a:ext cx="5806200" cy="45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2" name="Google Shape;152;p11"/>
          <p:cNvSpPr/>
          <p:nvPr/>
        </p:nvSpPr>
        <p:spPr>
          <a:xfrm flipH="1" rot="10800000">
            <a:off x="2527149" y="4367365"/>
            <a:ext cx="6890071" cy="880003"/>
          </a:xfrm>
          <a:custGeom>
            <a:rect b="b" l="l" r="r" t="t"/>
            <a:pathLst>
              <a:path extrusionOk="0" h="14785" w="79484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11"/>
          <p:cNvSpPr/>
          <p:nvPr/>
        </p:nvSpPr>
        <p:spPr>
          <a:xfrm>
            <a:off x="6198946" y="4555768"/>
            <a:ext cx="3086654" cy="972101"/>
          </a:xfrm>
          <a:custGeom>
            <a:rect b="b" l="l" r="r" t="t"/>
            <a:pathLst>
              <a:path extrusionOk="0" h="23502" w="49839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11"/>
          <p:cNvSpPr/>
          <p:nvPr/>
        </p:nvSpPr>
        <p:spPr>
          <a:xfrm flipH="1" rot="-7520738">
            <a:off x="7812289" y="3760467"/>
            <a:ext cx="1404819" cy="2093810"/>
          </a:xfrm>
          <a:custGeom>
            <a:rect b="b" l="l" r="r" t="t"/>
            <a:pathLst>
              <a:path extrusionOk="0" h="44420" w="24039">
                <a:moveTo>
                  <a:pt x="17715" y="1"/>
                </a:moveTo>
                <a:cubicBezTo>
                  <a:pt x="16371" y="1"/>
                  <a:pt x="14900" y="541"/>
                  <a:pt x="13704" y="2213"/>
                </a:cubicBezTo>
                <a:cubicBezTo>
                  <a:pt x="10848" y="6185"/>
                  <a:pt x="15289" y="12211"/>
                  <a:pt x="13392" y="17300"/>
                </a:cubicBezTo>
                <a:cubicBezTo>
                  <a:pt x="11272" y="22947"/>
                  <a:pt x="1" y="24509"/>
                  <a:pt x="1384" y="34262"/>
                </a:cubicBezTo>
                <a:cubicBezTo>
                  <a:pt x="2268" y="40412"/>
                  <a:pt x="11808" y="44419"/>
                  <a:pt x="18141" y="44419"/>
                </a:cubicBezTo>
                <a:cubicBezTo>
                  <a:pt x="19486" y="44419"/>
                  <a:pt x="20686" y="44239"/>
                  <a:pt x="21628" y="43860"/>
                </a:cubicBezTo>
                <a:cubicBezTo>
                  <a:pt x="21918" y="43748"/>
                  <a:pt x="23413" y="36851"/>
                  <a:pt x="23480" y="36048"/>
                </a:cubicBezTo>
                <a:cubicBezTo>
                  <a:pt x="24038" y="28549"/>
                  <a:pt x="24016" y="20983"/>
                  <a:pt x="23369" y="13484"/>
                </a:cubicBezTo>
                <a:cubicBezTo>
                  <a:pt x="23056" y="9890"/>
                  <a:pt x="22699" y="6252"/>
                  <a:pt x="22186" y="2681"/>
                </a:cubicBezTo>
                <a:cubicBezTo>
                  <a:pt x="22052" y="1766"/>
                  <a:pt x="22141" y="2168"/>
                  <a:pt x="21315" y="1320"/>
                </a:cubicBezTo>
                <a:cubicBezTo>
                  <a:pt x="20767" y="784"/>
                  <a:pt x="19333" y="1"/>
                  <a:pt x="1771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11"/>
          <p:cNvSpPr/>
          <p:nvPr/>
        </p:nvSpPr>
        <p:spPr>
          <a:xfrm flipH="1">
            <a:off x="5018091" y="4725625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11"/>
          <p:cNvSpPr/>
          <p:nvPr/>
        </p:nvSpPr>
        <p:spPr>
          <a:xfrm flipH="1">
            <a:off x="7887341" y="4554150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11"/>
          <p:cNvSpPr/>
          <p:nvPr/>
        </p:nvSpPr>
        <p:spPr>
          <a:xfrm flipH="1">
            <a:off x="8652966" y="3628775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11"/>
          <p:cNvSpPr/>
          <p:nvPr/>
        </p:nvSpPr>
        <p:spPr>
          <a:xfrm flipH="1">
            <a:off x="7477516" y="4367375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11"/>
          <p:cNvSpPr/>
          <p:nvPr/>
        </p:nvSpPr>
        <p:spPr>
          <a:xfrm flipH="1">
            <a:off x="-426404" y="-84700"/>
            <a:ext cx="6890071" cy="880003"/>
          </a:xfrm>
          <a:custGeom>
            <a:rect b="b" l="l" r="r" t="t"/>
            <a:pathLst>
              <a:path extrusionOk="0" h="14785" w="79484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11"/>
          <p:cNvSpPr/>
          <p:nvPr/>
        </p:nvSpPr>
        <p:spPr>
          <a:xfrm rot="10800000">
            <a:off x="-294784" y="-365201"/>
            <a:ext cx="3086654" cy="972101"/>
          </a:xfrm>
          <a:custGeom>
            <a:rect b="b" l="l" r="r" t="t"/>
            <a:pathLst>
              <a:path extrusionOk="0" h="23502" w="49839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11"/>
          <p:cNvSpPr/>
          <p:nvPr/>
        </p:nvSpPr>
        <p:spPr>
          <a:xfrm flipH="1" rot="3279262">
            <a:off x="-226292" y="-691608"/>
            <a:ext cx="1404819" cy="2093810"/>
          </a:xfrm>
          <a:custGeom>
            <a:rect b="b" l="l" r="r" t="t"/>
            <a:pathLst>
              <a:path extrusionOk="0" h="44420" w="24039">
                <a:moveTo>
                  <a:pt x="17715" y="1"/>
                </a:moveTo>
                <a:cubicBezTo>
                  <a:pt x="16371" y="1"/>
                  <a:pt x="14900" y="541"/>
                  <a:pt x="13704" y="2213"/>
                </a:cubicBezTo>
                <a:cubicBezTo>
                  <a:pt x="10848" y="6185"/>
                  <a:pt x="15289" y="12211"/>
                  <a:pt x="13392" y="17300"/>
                </a:cubicBezTo>
                <a:cubicBezTo>
                  <a:pt x="11272" y="22947"/>
                  <a:pt x="1" y="24509"/>
                  <a:pt x="1384" y="34262"/>
                </a:cubicBezTo>
                <a:cubicBezTo>
                  <a:pt x="2268" y="40412"/>
                  <a:pt x="11808" y="44419"/>
                  <a:pt x="18141" y="44419"/>
                </a:cubicBezTo>
                <a:cubicBezTo>
                  <a:pt x="19486" y="44419"/>
                  <a:pt x="20686" y="44239"/>
                  <a:pt x="21628" y="43860"/>
                </a:cubicBezTo>
                <a:cubicBezTo>
                  <a:pt x="21918" y="43748"/>
                  <a:pt x="23413" y="36851"/>
                  <a:pt x="23480" y="36048"/>
                </a:cubicBezTo>
                <a:cubicBezTo>
                  <a:pt x="24038" y="28549"/>
                  <a:pt x="24016" y="20983"/>
                  <a:pt x="23369" y="13484"/>
                </a:cubicBezTo>
                <a:cubicBezTo>
                  <a:pt x="23056" y="9890"/>
                  <a:pt x="22699" y="6252"/>
                  <a:pt x="22186" y="2681"/>
                </a:cubicBezTo>
                <a:cubicBezTo>
                  <a:pt x="22052" y="1766"/>
                  <a:pt x="22141" y="2168"/>
                  <a:pt x="21315" y="1320"/>
                </a:cubicBezTo>
                <a:cubicBezTo>
                  <a:pt x="20767" y="784"/>
                  <a:pt x="19333" y="1"/>
                  <a:pt x="1771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11"/>
          <p:cNvSpPr/>
          <p:nvPr/>
        </p:nvSpPr>
        <p:spPr>
          <a:xfrm flipH="1">
            <a:off x="885666" y="606900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1"/>
          <p:cNvSpPr/>
          <p:nvPr/>
        </p:nvSpPr>
        <p:spPr>
          <a:xfrm flipH="1">
            <a:off x="2476066" y="666550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1"/>
          <p:cNvSpPr/>
          <p:nvPr/>
        </p:nvSpPr>
        <p:spPr>
          <a:xfrm flipH="1">
            <a:off x="82941" y="1435200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tents">
  <p:cSld name="CUSTOM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3"/>
          <p:cNvSpPr txBox="1"/>
          <p:nvPr>
            <p:ph type="title"/>
          </p:nvPr>
        </p:nvSpPr>
        <p:spPr>
          <a:xfrm>
            <a:off x="2727000" y="363275"/>
            <a:ext cx="3690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68" name="Google Shape;168;p13"/>
          <p:cNvSpPr txBox="1"/>
          <p:nvPr>
            <p:ph idx="1" type="subTitle"/>
          </p:nvPr>
        </p:nvSpPr>
        <p:spPr>
          <a:xfrm>
            <a:off x="4379650" y="1868975"/>
            <a:ext cx="3830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169" name="Google Shape;169;p13"/>
          <p:cNvSpPr txBox="1"/>
          <p:nvPr>
            <p:ph idx="2" type="subTitle"/>
          </p:nvPr>
        </p:nvSpPr>
        <p:spPr>
          <a:xfrm>
            <a:off x="5051588" y="2188088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70" name="Google Shape;170;p13"/>
          <p:cNvSpPr txBox="1"/>
          <p:nvPr>
            <p:ph idx="3" type="subTitle"/>
          </p:nvPr>
        </p:nvSpPr>
        <p:spPr>
          <a:xfrm>
            <a:off x="934238" y="1868975"/>
            <a:ext cx="36900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171" name="Google Shape;171;p13"/>
          <p:cNvSpPr txBox="1"/>
          <p:nvPr>
            <p:ph idx="4" type="subTitle"/>
          </p:nvPr>
        </p:nvSpPr>
        <p:spPr>
          <a:xfrm>
            <a:off x="1536188" y="2188088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72" name="Google Shape;172;p13"/>
          <p:cNvSpPr txBox="1"/>
          <p:nvPr>
            <p:ph idx="5" type="subTitle"/>
          </p:nvPr>
        </p:nvSpPr>
        <p:spPr>
          <a:xfrm>
            <a:off x="4379600" y="3770850"/>
            <a:ext cx="3830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173" name="Google Shape;173;p13"/>
          <p:cNvSpPr txBox="1"/>
          <p:nvPr>
            <p:ph idx="6" type="subTitle"/>
          </p:nvPr>
        </p:nvSpPr>
        <p:spPr>
          <a:xfrm>
            <a:off x="5051588" y="4089975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74" name="Google Shape;174;p13"/>
          <p:cNvSpPr txBox="1"/>
          <p:nvPr>
            <p:ph idx="7" type="subTitle"/>
          </p:nvPr>
        </p:nvSpPr>
        <p:spPr>
          <a:xfrm>
            <a:off x="934238" y="3770850"/>
            <a:ext cx="36900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175" name="Google Shape;175;p13"/>
          <p:cNvSpPr txBox="1"/>
          <p:nvPr>
            <p:ph idx="8" type="subTitle"/>
          </p:nvPr>
        </p:nvSpPr>
        <p:spPr>
          <a:xfrm>
            <a:off x="1536188" y="4089975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76" name="Google Shape;176;p13"/>
          <p:cNvSpPr txBox="1"/>
          <p:nvPr>
            <p:ph hasCustomPrompt="1" idx="9" type="title"/>
          </p:nvPr>
        </p:nvSpPr>
        <p:spPr>
          <a:xfrm>
            <a:off x="2259638" y="1171113"/>
            <a:ext cx="1039200" cy="6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50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77" name="Google Shape;177;p13"/>
          <p:cNvSpPr txBox="1"/>
          <p:nvPr>
            <p:ph hasCustomPrompt="1" idx="13" type="title"/>
          </p:nvPr>
        </p:nvSpPr>
        <p:spPr>
          <a:xfrm>
            <a:off x="5775063" y="1171113"/>
            <a:ext cx="1039200" cy="6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50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78" name="Google Shape;178;p13"/>
          <p:cNvSpPr txBox="1"/>
          <p:nvPr>
            <p:ph hasCustomPrompt="1" idx="14" type="title"/>
          </p:nvPr>
        </p:nvSpPr>
        <p:spPr>
          <a:xfrm>
            <a:off x="2259638" y="3071125"/>
            <a:ext cx="1039200" cy="6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50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79" name="Google Shape;179;p13"/>
          <p:cNvSpPr txBox="1"/>
          <p:nvPr>
            <p:ph hasCustomPrompt="1" idx="15" type="title"/>
          </p:nvPr>
        </p:nvSpPr>
        <p:spPr>
          <a:xfrm>
            <a:off x="5775063" y="3071125"/>
            <a:ext cx="1039200" cy="6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50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80" name="Google Shape;180;p13"/>
          <p:cNvSpPr/>
          <p:nvPr/>
        </p:nvSpPr>
        <p:spPr>
          <a:xfrm rot="-5267561">
            <a:off x="-2166865" y="2462282"/>
            <a:ext cx="4818716" cy="780968"/>
          </a:xfrm>
          <a:custGeom>
            <a:rect b="b" l="l" r="r" t="t"/>
            <a:pathLst>
              <a:path extrusionOk="0" h="14785" w="79484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"/>
          <p:cNvSpPr/>
          <p:nvPr/>
        </p:nvSpPr>
        <p:spPr>
          <a:xfrm rot="-5400000">
            <a:off x="-954332" y="1253578"/>
            <a:ext cx="2393629" cy="966464"/>
          </a:xfrm>
          <a:custGeom>
            <a:rect b="b" l="l" r="r" t="t"/>
            <a:pathLst>
              <a:path extrusionOk="0" h="43165" w="72716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3"/>
          <p:cNvSpPr/>
          <p:nvPr/>
        </p:nvSpPr>
        <p:spPr>
          <a:xfrm rot="5400000">
            <a:off x="-672825" y="419298"/>
            <a:ext cx="2096898" cy="989152"/>
          </a:xfrm>
          <a:custGeom>
            <a:rect b="b" l="l" r="r" t="t"/>
            <a:pathLst>
              <a:path extrusionOk="0" h="61524" w="143993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13"/>
          <p:cNvSpPr/>
          <p:nvPr/>
        </p:nvSpPr>
        <p:spPr>
          <a:xfrm rot="5400000">
            <a:off x="121363" y="3132963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13"/>
          <p:cNvSpPr/>
          <p:nvPr/>
        </p:nvSpPr>
        <p:spPr>
          <a:xfrm rot="5400000">
            <a:off x="993813" y="264713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13"/>
          <p:cNvSpPr/>
          <p:nvPr/>
        </p:nvSpPr>
        <p:spPr>
          <a:xfrm rot="5400000">
            <a:off x="540138" y="1290438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13"/>
          <p:cNvSpPr/>
          <p:nvPr/>
        </p:nvSpPr>
        <p:spPr>
          <a:xfrm rot="5400000">
            <a:off x="441438" y="2700513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13"/>
          <p:cNvSpPr/>
          <p:nvPr/>
        </p:nvSpPr>
        <p:spPr>
          <a:xfrm rot="5532439">
            <a:off x="6598811" y="1897536"/>
            <a:ext cx="4818716" cy="780968"/>
          </a:xfrm>
          <a:custGeom>
            <a:rect b="b" l="l" r="r" t="t"/>
            <a:pathLst>
              <a:path extrusionOk="0" h="14785" w="79484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13"/>
          <p:cNvSpPr/>
          <p:nvPr/>
        </p:nvSpPr>
        <p:spPr>
          <a:xfrm rot="5400000">
            <a:off x="7811366" y="2920743"/>
            <a:ext cx="2393629" cy="966464"/>
          </a:xfrm>
          <a:custGeom>
            <a:rect b="b" l="l" r="r" t="t"/>
            <a:pathLst>
              <a:path extrusionOk="0" h="43165" w="72716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13"/>
          <p:cNvSpPr/>
          <p:nvPr/>
        </p:nvSpPr>
        <p:spPr>
          <a:xfrm rot="-5400000">
            <a:off x="7826590" y="3732336"/>
            <a:ext cx="2096898" cy="989152"/>
          </a:xfrm>
          <a:custGeom>
            <a:rect b="b" l="l" r="r" t="t"/>
            <a:pathLst>
              <a:path extrusionOk="0" h="61524" w="143993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13"/>
          <p:cNvSpPr/>
          <p:nvPr/>
        </p:nvSpPr>
        <p:spPr>
          <a:xfrm rot="-5400000">
            <a:off x="8965800" y="1844324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13"/>
          <p:cNvSpPr/>
          <p:nvPr/>
        </p:nvSpPr>
        <p:spPr>
          <a:xfrm rot="-5400000">
            <a:off x="8612125" y="375164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13"/>
          <p:cNvSpPr/>
          <p:nvPr/>
        </p:nvSpPr>
        <p:spPr>
          <a:xfrm rot="-5400000">
            <a:off x="8710825" y="234157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13"/>
          <p:cNvSpPr/>
          <p:nvPr/>
        </p:nvSpPr>
        <p:spPr>
          <a:xfrm rot="-5400000">
            <a:off x="8158450" y="4777374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2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4"/>
          <p:cNvSpPr txBox="1"/>
          <p:nvPr>
            <p:ph type="title"/>
          </p:nvPr>
        </p:nvSpPr>
        <p:spPr>
          <a:xfrm>
            <a:off x="3373350" y="2938325"/>
            <a:ext cx="4044000" cy="49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5100"/>
              <a:buNone/>
              <a:defRPr sz="3000"/>
            </a:lvl1pPr>
            <a:lvl2pPr lvl="1" rtl="0">
              <a:spcBef>
                <a:spcPts val="160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6" name="Google Shape;196;p14"/>
          <p:cNvSpPr txBox="1"/>
          <p:nvPr>
            <p:ph idx="1" type="subTitle"/>
          </p:nvPr>
        </p:nvSpPr>
        <p:spPr>
          <a:xfrm>
            <a:off x="1726650" y="1707450"/>
            <a:ext cx="5690700" cy="98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20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97" name="Google Shape;197;p14"/>
          <p:cNvSpPr/>
          <p:nvPr/>
        </p:nvSpPr>
        <p:spPr>
          <a:xfrm>
            <a:off x="2301825" y="-81050"/>
            <a:ext cx="5472801" cy="1242133"/>
          </a:xfrm>
          <a:custGeom>
            <a:rect b="b" l="l" r="r" t="t"/>
            <a:pathLst>
              <a:path extrusionOk="0" h="48554" w="113987">
                <a:moveTo>
                  <a:pt x="1" y="1"/>
                </a:moveTo>
                <a:cubicBezTo>
                  <a:pt x="1664" y="4622"/>
                  <a:pt x="7395" y="8627"/>
                  <a:pt x="14480" y="9243"/>
                </a:cubicBezTo>
                <a:cubicBezTo>
                  <a:pt x="15269" y="9310"/>
                  <a:pt x="16057" y="9341"/>
                  <a:pt x="16844" y="9341"/>
                </a:cubicBezTo>
                <a:cubicBezTo>
                  <a:pt x="26954" y="9341"/>
                  <a:pt x="36902" y="4191"/>
                  <a:pt x="46543" y="4191"/>
                </a:cubicBezTo>
                <a:cubicBezTo>
                  <a:pt x="48520" y="4191"/>
                  <a:pt x="50484" y="4408"/>
                  <a:pt x="52434" y="4930"/>
                </a:cubicBezTo>
                <a:cubicBezTo>
                  <a:pt x="59335" y="6717"/>
                  <a:pt x="63032" y="11831"/>
                  <a:pt x="63833" y="16760"/>
                </a:cubicBezTo>
                <a:cubicBezTo>
                  <a:pt x="64634" y="21750"/>
                  <a:pt x="63155" y="26680"/>
                  <a:pt x="62970" y="31609"/>
                </a:cubicBezTo>
                <a:cubicBezTo>
                  <a:pt x="62847" y="36538"/>
                  <a:pt x="64264" y="41898"/>
                  <a:pt x="69563" y="45349"/>
                </a:cubicBezTo>
                <a:cubicBezTo>
                  <a:pt x="73005" y="47564"/>
                  <a:pt x="77580" y="48553"/>
                  <a:pt x="82312" y="48553"/>
                </a:cubicBezTo>
                <a:cubicBezTo>
                  <a:pt x="88505" y="48553"/>
                  <a:pt x="94967" y="46857"/>
                  <a:pt x="99507" y="43993"/>
                </a:cubicBezTo>
                <a:cubicBezTo>
                  <a:pt x="107579" y="38941"/>
                  <a:pt x="110906" y="31362"/>
                  <a:pt x="112508" y="24030"/>
                </a:cubicBezTo>
                <a:cubicBezTo>
                  <a:pt x="113987" y="17253"/>
                  <a:pt x="112262" y="3821"/>
                  <a:pt x="10382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14"/>
          <p:cNvSpPr/>
          <p:nvPr/>
        </p:nvSpPr>
        <p:spPr>
          <a:xfrm rot="10800000">
            <a:off x="3105740" y="-321877"/>
            <a:ext cx="2419310" cy="861877"/>
          </a:xfrm>
          <a:custGeom>
            <a:rect b="b" l="l" r="r" t="t"/>
            <a:pathLst>
              <a:path extrusionOk="0" h="23502" w="49839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14"/>
          <p:cNvSpPr/>
          <p:nvPr/>
        </p:nvSpPr>
        <p:spPr>
          <a:xfrm rot="-5400000">
            <a:off x="5094113" y="-676765"/>
            <a:ext cx="969192" cy="1790903"/>
          </a:xfrm>
          <a:custGeom>
            <a:rect b="b" l="l" r="r" t="t"/>
            <a:pathLst>
              <a:path extrusionOk="0" h="44420" w="24039">
                <a:moveTo>
                  <a:pt x="17715" y="1"/>
                </a:moveTo>
                <a:cubicBezTo>
                  <a:pt x="16371" y="1"/>
                  <a:pt x="14900" y="541"/>
                  <a:pt x="13704" y="2213"/>
                </a:cubicBezTo>
                <a:cubicBezTo>
                  <a:pt x="10848" y="6185"/>
                  <a:pt x="15289" y="12211"/>
                  <a:pt x="13392" y="17300"/>
                </a:cubicBezTo>
                <a:cubicBezTo>
                  <a:pt x="11272" y="22947"/>
                  <a:pt x="1" y="24509"/>
                  <a:pt x="1384" y="34262"/>
                </a:cubicBezTo>
                <a:cubicBezTo>
                  <a:pt x="2268" y="40412"/>
                  <a:pt x="11808" y="44419"/>
                  <a:pt x="18141" y="44419"/>
                </a:cubicBezTo>
                <a:cubicBezTo>
                  <a:pt x="19486" y="44419"/>
                  <a:pt x="20686" y="44239"/>
                  <a:pt x="21628" y="43860"/>
                </a:cubicBezTo>
                <a:cubicBezTo>
                  <a:pt x="21918" y="43748"/>
                  <a:pt x="23413" y="36851"/>
                  <a:pt x="23480" y="36048"/>
                </a:cubicBezTo>
                <a:cubicBezTo>
                  <a:pt x="24038" y="28549"/>
                  <a:pt x="24016" y="20983"/>
                  <a:pt x="23369" y="13484"/>
                </a:cubicBezTo>
                <a:cubicBezTo>
                  <a:pt x="23056" y="9890"/>
                  <a:pt x="22699" y="6252"/>
                  <a:pt x="22186" y="2681"/>
                </a:cubicBezTo>
                <a:cubicBezTo>
                  <a:pt x="22052" y="1766"/>
                  <a:pt x="22141" y="2168"/>
                  <a:pt x="21315" y="1320"/>
                </a:cubicBezTo>
                <a:cubicBezTo>
                  <a:pt x="20767" y="784"/>
                  <a:pt x="19333" y="1"/>
                  <a:pt x="1771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14"/>
          <p:cNvSpPr/>
          <p:nvPr/>
        </p:nvSpPr>
        <p:spPr>
          <a:xfrm rot="5400000">
            <a:off x="6553938" y="458250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14"/>
          <p:cNvSpPr/>
          <p:nvPr/>
        </p:nvSpPr>
        <p:spPr>
          <a:xfrm rot="5400000">
            <a:off x="4522788" y="649313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14"/>
          <p:cNvSpPr/>
          <p:nvPr/>
        </p:nvSpPr>
        <p:spPr>
          <a:xfrm rot="5400000">
            <a:off x="8054788" y="93838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14"/>
          <p:cNvSpPr/>
          <p:nvPr/>
        </p:nvSpPr>
        <p:spPr>
          <a:xfrm rot="5400000">
            <a:off x="2853363" y="301738"/>
            <a:ext cx="163500" cy="163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14"/>
          <p:cNvSpPr/>
          <p:nvPr/>
        </p:nvSpPr>
        <p:spPr>
          <a:xfrm rot="5400000">
            <a:off x="2401288" y="539838"/>
            <a:ext cx="98400" cy="98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14"/>
          <p:cNvSpPr/>
          <p:nvPr/>
        </p:nvSpPr>
        <p:spPr>
          <a:xfrm rot="10800000">
            <a:off x="1820973" y="3982367"/>
            <a:ext cx="5577954" cy="1242133"/>
          </a:xfrm>
          <a:custGeom>
            <a:rect b="b" l="l" r="r" t="t"/>
            <a:pathLst>
              <a:path extrusionOk="0" h="48554" w="113987">
                <a:moveTo>
                  <a:pt x="1" y="1"/>
                </a:moveTo>
                <a:cubicBezTo>
                  <a:pt x="1664" y="4622"/>
                  <a:pt x="7395" y="8627"/>
                  <a:pt x="14480" y="9243"/>
                </a:cubicBezTo>
                <a:cubicBezTo>
                  <a:pt x="15269" y="9310"/>
                  <a:pt x="16057" y="9341"/>
                  <a:pt x="16844" y="9341"/>
                </a:cubicBezTo>
                <a:cubicBezTo>
                  <a:pt x="26954" y="9341"/>
                  <a:pt x="36902" y="4191"/>
                  <a:pt x="46543" y="4191"/>
                </a:cubicBezTo>
                <a:cubicBezTo>
                  <a:pt x="48520" y="4191"/>
                  <a:pt x="50484" y="4408"/>
                  <a:pt x="52434" y="4930"/>
                </a:cubicBezTo>
                <a:cubicBezTo>
                  <a:pt x="59335" y="6717"/>
                  <a:pt x="63032" y="11831"/>
                  <a:pt x="63833" y="16760"/>
                </a:cubicBezTo>
                <a:cubicBezTo>
                  <a:pt x="64634" y="21750"/>
                  <a:pt x="63155" y="26680"/>
                  <a:pt x="62970" y="31609"/>
                </a:cubicBezTo>
                <a:cubicBezTo>
                  <a:pt x="62847" y="36538"/>
                  <a:pt x="64264" y="41898"/>
                  <a:pt x="69563" y="45349"/>
                </a:cubicBezTo>
                <a:cubicBezTo>
                  <a:pt x="73005" y="47564"/>
                  <a:pt x="77580" y="48553"/>
                  <a:pt x="82312" y="48553"/>
                </a:cubicBezTo>
                <a:cubicBezTo>
                  <a:pt x="88505" y="48553"/>
                  <a:pt x="94967" y="46857"/>
                  <a:pt x="99507" y="43993"/>
                </a:cubicBezTo>
                <a:cubicBezTo>
                  <a:pt x="107579" y="38941"/>
                  <a:pt x="110906" y="31362"/>
                  <a:pt x="112508" y="24030"/>
                </a:cubicBezTo>
                <a:cubicBezTo>
                  <a:pt x="113987" y="17253"/>
                  <a:pt x="112262" y="3821"/>
                  <a:pt x="10382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14"/>
          <p:cNvSpPr/>
          <p:nvPr/>
        </p:nvSpPr>
        <p:spPr>
          <a:xfrm>
            <a:off x="4175688" y="4603443"/>
            <a:ext cx="2419310" cy="861877"/>
          </a:xfrm>
          <a:custGeom>
            <a:rect b="b" l="l" r="r" t="t"/>
            <a:pathLst>
              <a:path extrusionOk="0" h="23502" w="49839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4"/>
          <p:cNvSpPr/>
          <p:nvPr/>
        </p:nvSpPr>
        <p:spPr>
          <a:xfrm rot="5400000">
            <a:off x="3798057" y="3940705"/>
            <a:ext cx="969192" cy="1790903"/>
          </a:xfrm>
          <a:custGeom>
            <a:rect b="b" l="l" r="r" t="t"/>
            <a:pathLst>
              <a:path extrusionOk="0" h="44420" w="24039">
                <a:moveTo>
                  <a:pt x="17715" y="1"/>
                </a:moveTo>
                <a:cubicBezTo>
                  <a:pt x="16371" y="1"/>
                  <a:pt x="14900" y="541"/>
                  <a:pt x="13704" y="2213"/>
                </a:cubicBezTo>
                <a:cubicBezTo>
                  <a:pt x="10848" y="6185"/>
                  <a:pt x="15289" y="12211"/>
                  <a:pt x="13392" y="17300"/>
                </a:cubicBezTo>
                <a:cubicBezTo>
                  <a:pt x="11272" y="22947"/>
                  <a:pt x="1" y="24509"/>
                  <a:pt x="1384" y="34262"/>
                </a:cubicBezTo>
                <a:cubicBezTo>
                  <a:pt x="2268" y="40412"/>
                  <a:pt x="11808" y="44419"/>
                  <a:pt x="18141" y="44419"/>
                </a:cubicBezTo>
                <a:cubicBezTo>
                  <a:pt x="19486" y="44419"/>
                  <a:pt x="20686" y="44239"/>
                  <a:pt x="21628" y="43860"/>
                </a:cubicBezTo>
                <a:cubicBezTo>
                  <a:pt x="21918" y="43748"/>
                  <a:pt x="23413" y="36851"/>
                  <a:pt x="23480" y="36048"/>
                </a:cubicBezTo>
                <a:cubicBezTo>
                  <a:pt x="24038" y="28549"/>
                  <a:pt x="24016" y="20983"/>
                  <a:pt x="23369" y="13484"/>
                </a:cubicBezTo>
                <a:cubicBezTo>
                  <a:pt x="23056" y="9890"/>
                  <a:pt x="22699" y="6252"/>
                  <a:pt x="22186" y="2681"/>
                </a:cubicBezTo>
                <a:cubicBezTo>
                  <a:pt x="22052" y="1766"/>
                  <a:pt x="22141" y="2168"/>
                  <a:pt x="21315" y="1320"/>
                </a:cubicBezTo>
                <a:cubicBezTo>
                  <a:pt x="20767" y="784"/>
                  <a:pt x="19333" y="1"/>
                  <a:pt x="1771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4"/>
          <p:cNvSpPr/>
          <p:nvPr/>
        </p:nvSpPr>
        <p:spPr>
          <a:xfrm rot="-5400000">
            <a:off x="2853375" y="436303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4"/>
          <p:cNvSpPr/>
          <p:nvPr/>
        </p:nvSpPr>
        <p:spPr>
          <a:xfrm rot="-5400000">
            <a:off x="5079550" y="4395431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14"/>
          <p:cNvSpPr/>
          <p:nvPr/>
        </p:nvSpPr>
        <p:spPr>
          <a:xfrm rot="-5400000">
            <a:off x="1555000" y="4841556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14"/>
          <p:cNvSpPr/>
          <p:nvPr/>
        </p:nvSpPr>
        <p:spPr>
          <a:xfrm rot="-5400000">
            <a:off x="6683875" y="4678206"/>
            <a:ext cx="163500" cy="163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14"/>
          <p:cNvSpPr/>
          <p:nvPr/>
        </p:nvSpPr>
        <p:spPr>
          <a:xfrm rot="-5400000">
            <a:off x="7201050" y="4504906"/>
            <a:ext cx="98400" cy="98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3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5"/>
          <p:cNvSpPr txBox="1"/>
          <p:nvPr>
            <p:ph type="title"/>
          </p:nvPr>
        </p:nvSpPr>
        <p:spPr>
          <a:xfrm>
            <a:off x="540000" y="363275"/>
            <a:ext cx="806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15" name="Google Shape;215;p15"/>
          <p:cNvSpPr txBox="1"/>
          <p:nvPr>
            <p:ph hasCustomPrompt="1" idx="2" type="title"/>
          </p:nvPr>
        </p:nvSpPr>
        <p:spPr>
          <a:xfrm>
            <a:off x="884798" y="1499138"/>
            <a:ext cx="3200400" cy="6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16" name="Google Shape;216;p15"/>
          <p:cNvSpPr txBox="1"/>
          <p:nvPr>
            <p:ph idx="1" type="subTitle"/>
          </p:nvPr>
        </p:nvSpPr>
        <p:spPr>
          <a:xfrm>
            <a:off x="1099425" y="2130913"/>
            <a:ext cx="27711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17" name="Google Shape;217;p15"/>
          <p:cNvSpPr txBox="1"/>
          <p:nvPr>
            <p:ph hasCustomPrompt="1" idx="3" type="title"/>
          </p:nvPr>
        </p:nvSpPr>
        <p:spPr>
          <a:xfrm>
            <a:off x="5058798" y="1499138"/>
            <a:ext cx="3200400" cy="6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18" name="Google Shape;218;p15"/>
          <p:cNvSpPr txBox="1"/>
          <p:nvPr>
            <p:ph idx="4" type="subTitle"/>
          </p:nvPr>
        </p:nvSpPr>
        <p:spPr>
          <a:xfrm>
            <a:off x="5273425" y="2130925"/>
            <a:ext cx="27711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19" name="Google Shape;219;p15"/>
          <p:cNvSpPr txBox="1"/>
          <p:nvPr>
            <p:ph hasCustomPrompt="1" idx="5" type="title"/>
          </p:nvPr>
        </p:nvSpPr>
        <p:spPr>
          <a:xfrm>
            <a:off x="2971798" y="3109475"/>
            <a:ext cx="3200400" cy="6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0" name="Google Shape;220;p15"/>
          <p:cNvSpPr txBox="1"/>
          <p:nvPr>
            <p:ph idx="6" type="subTitle"/>
          </p:nvPr>
        </p:nvSpPr>
        <p:spPr>
          <a:xfrm>
            <a:off x="3186425" y="3740725"/>
            <a:ext cx="2771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21" name="Google Shape;221;p15"/>
          <p:cNvSpPr/>
          <p:nvPr/>
        </p:nvSpPr>
        <p:spPr>
          <a:xfrm flipH="1" rot="10800000">
            <a:off x="6626826" y="3797502"/>
            <a:ext cx="2810674" cy="1198053"/>
          </a:xfrm>
          <a:custGeom>
            <a:rect b="b" l="l" r="r" t="t"/>
            <a:pathLst>
              <a:path extrusionOk="0" h="36451" w="64695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15"/>
          <p:cNvSpPr/>
          <p:nvPr/>
        </p:nvSpPr>
        <p:spPr>
          <a:xfrm flipH="1" rot="10800000">
            <a:off x="6287025" y="4590289"/>
            <a:ext cx="2860647" cy="751611"/>
          </a:xfrm>
          <a:custGeom>
            <a:rect b="b" l="l" r="r" t="t"/>
            <a:pathLst>
              <a:path extrusionOk="0" h="43165" w="72716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15"/>
          <p:cNvSpPr/>
          <p:nvPr/>
        </p:nvSpPr>
        <p:spPr>
          <a:xfrm flipH="1">
            <a:off x="6239900" y="4742275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15"/>
          <p:cNvSpPr/>
          <p:nvPr/>
        </p:nvSpPr>
        <p:spPr>
          <a:xfrm flipH="1">
            <a:off x="7868588" y="4484088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15"/>
          <p:cNvSpPr/>
          <p:nvPr/>
        </p:nvSpPr>
        <p:spPr>
          <a:xfrm flipH="1">
            <a:off x="7496815" y="4087142"/>
            <a:ext cx="1990610" cy="1054010"/>
          </a:xfrm>
          <a:custGeom>
            <a:rect b="b" l="l" r="r" t="t"/>
            <a:pathLst>
              <a:path extrusionOk="0" h="42859" w="80952">
                <a:moveTo>
                  <a:pt x="7027" y="1"/>
                </a:moveTo>
                <a:cubicBezTo>
                  <a:pt x="6872" y="1"/>
                  <a:pt x="6717" y="3"/>
                  <a:pt x="6562" y="7"/>
                </a:cubicBezTo>
                <a:cubicBezTo>
                  <a:pt x="4866" y="30"/>
                  <a:pt x="3192" y="387"/>
                  <a:pt x="1629" y="1056"/>
                </a:cubicBezTo>
                <a:cubicBezTo>
                  <a:pt x="0" y="1793"/>
                  <a:pt x="89" y="2418"/>
                  <a:pt x="335" y="4114"/>
                </a:cubicBezTo>
                <a:cubicBezTo>
                  <a:pt x="982" y="8332"/>
                  <a:pt x="1652" y="12528"/>
                  <a:pt x="2321" y="16724"/>
                </a:cubicBezTo>
                <a:lnTo>
                  <a:pt x="4241" y="29022"/>
                </a:lnTo>
                <a:cubicBezTo>
                  <a:pt x="4866" y="32972"/>
                  <a:pt x="6160" y="37347"/>
                  <a:pt x="6160" y="41342"/>
                </a:cubicBezTo>
                <a:cubicBezTo>
                  <a:pt x="6227" y="41676"/>
                  <a:pt x="6294" y="42056"/>
                  <a:pt x="6562" y="42257"/>
                </a:cubicBezTo>
                <a:cubicBezTo>
                  <a:pt x="6776" y="42374"/>
                  <a:pt x="7008" y="42440"/>
                  <a:pt x="7256" y="42440"/>
                </a:cubicBezTo>
                <a:cubicBezTo>
                  <a:pt x="7292" y="42440"/>
                  <a:pt x="7328" y="42438"/>
                  <a:pt x="7365" y="42435"/>
                </a:cubicBezTo>
                <a:cubicBezTo>
                  <a:pt x="18275" y="42693"/>
                  <a:pt x="29189" y="42859"/>
                  <a:pt x="40102" y="42859"/>
                </a:cubicBezTo>
                <a:cubicBezTo>
                  <a:pt x="53724" y="42859"/>
                  <a:pt x="67345" y="42601"/>
                  <a:pt x="80951" y="41944"/>
                </a:cubicBezTo>
                <a:cubicBezTo>
                  <a:pt x="71220" y="38596"/>
                  <a:pt x="61154" y="36409"/>
                  <a:pt x="50910" y="35450"/>
                </a:cubicBezTo>
                <a:cubicBezTo>
                  <a:pt x="46357" y="35003"/>
                  <a:pt x="41513" y="34735"/>
                  <a:pt x="37741" y="32124"/>
                </a:cubicBezTo>
                <a:cubicBezTo>
                  <a:pt x="33880" y="29423"/>
                  <a:pt x="31939" y="24781"/>
                  <a:pt x="30443" y="20317"/>
                </a:cubicBezTo>
                <a:cubicBezTo>
                  <a:pt x="28948" y="15854"/>
                  <a:pt x="27609" y="11144"/>
                  <a:pt x="24439" y="7663"/>
                </a:cubicBezTo>
                <a:cubicBezTo>
                  <a:pt x="22676" y="5743"/>
                  <a:pt x="20422" y="4315"/>
                  <a:pt x="18123" y="3087"/>
                </a:cubicBezTo>
                <a:cubicBezTo>
                  <a:pt x="14732" y="1327"/>
                  <a:pt x="10908" y="1"/>
                  <a:pt x="70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15"/>
          <p:cNvSpPr/>
          <p:nvPr/>
        </p:nvSpPr>
        <p:spPr>
          <a:xfrm flipH="1">
            <a:off x="8130075" y="4087150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15"/>
          <p:cNvSpPr/>
          <p:nvPr/>
        </p:nvSpPr>
        <p:spPr>
          <a:xfrm flipH="1">
            <a:off x="8852338" y="3444788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15"/>
          <p:cNvSpPr/>
          <p:nvPr/>
        </p:nvSpPr>
        <p:spPr>
          <a:xfrm flipH="1">
            <a:off x="-249101" y="82083"/>
            <a:ext cx="2810674" cy="1198053"/>
          </a:xfrm>
          <a:custGeom>
            <a:rect b="b" l="l" r="r" t="t"/>
            <a:pathLst>
              <a:path extrusionOk="0" h="36451" w="64695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15"/>
          <p:cNvSpPr/>
          <p:nvPr/>
        </p:nvSpPr>
        <p:spPr>
          <a:xfrm flipH="1">
            <a:off x="40728" y="-264262"/>
            <a:ext cx="2860647" cy="751611"/>
          </a:xfrm>
          <a:custGeom>
            <a:rect b="b" l="l" r="r" t="t"/>
            <a:pathLst>
              <a:path extrusionOk="0" h="43165" w="72716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15"/>
          <p:cNvSpPr/>
          <p:nvPr/>
        </p:nvSpPr>
        <p:spPr>
          <a:xfrm flipH="1" rot="10800000">
            <a:off x="1156313" y="430050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15"/>
          <p:cNvSpPr/>
          <p:nvPr/>
        </p:nvSpPr>
        <p:spPr>
          <a:xfrm flipH="1" rot="10800000">
            <a:off x="-299025" y="-63514"/>
            <a:ext cx="1990610" cy="1054010"/>
          </a:xfrm>
          <a:custGeom>
            <a:rect b="b" l="l" r="r" t="t"/>
            <a:pathLst>
              <a:path extrusionOk="0" h="42859" w="80952">
                <a:moveTo>
                  <a:pt x="7027" y="1"/>
                </a:moveTo>
                <a:cubicBezTo>
                  <a:pt x="6872" y="1"/>
                  <a:pt x="6717" y="3"/>
                  <a:pt x="6562" y="7"/>
                </a:cubicBezTo>
                <a:cubicBezTo>
                  <a:pt x="4866" y="30"/>
                  <a:pt x="3192" y="387"/>
                  <a:pt x="1629" y="1056"/>
                </a:cubicBezTo>
                <a:cubicBezTo>
                  <a:pt x="0" y="1793"/>
                  <a:pt x="89" y="2418"/>
                  <a:pt x="335" y="4114"/>
                </a:cubicBezTo>
                <a:cubicBezTo>
                  <a:pt x="982" y="8332"/>
                  <a:pt x="1652" y="12528"/>
                  <a:pt x="2321" y="16724"/>
                </a:cubicBezTo>
                <a:lnTo>
                  <a:pt x="4241" y="29022"/>
                </a:lnTo>
                <a:cubicBezTo>
                  <a:pt x="4866" y="32972"/>
                  <a:pt x="6160" y="37347"/>
                  <a:pt x="6160" y="41342"/>
                </a:cubicBezTo>
                <a:cubicBezTo>
                  <a:pt x="6227" y="41676"/>
                  <a:pt x="6294" y="42056"/>
                  <a:pt x="6562" y="42257"/>
                </a:cubicBezTo>
                <a:cubicBezTo>
                  <a:pt x="6776" y="42374"/>
                  <a:pt x="7008" y="42440"/>
                  <a:pt x="7256" y="42440"/>
                </a:cubicBezTo>
                <a:cubicBezTo>
                  <a:pt x="7292" y="42440"/>
                  <a:pt x="7328" y="42438"/>
                  <a:pt x="7365" y="42435"/>
                </a:cubicBezTo>
                <a:cubicBezTo>
                  <a:pt x="18275" y="42693"/>
                  <a:pt x="29189" y="42859"/>
                  <a:pt x="40102" y="42859"/>
                </a:cubicBezTo>
                <a:cubicBezTo>
                  <a:pt x="53724" y="42859"/>
                  <a:pt x="67345" y="42601"/>
                  <a:pt x="80951" y="41944"/>
                </a:cubicBezTo>
                <a:cubicBezTo>
                  <a:pt x="71220" y="38596"/>
                  <a:pt x="61154" y="36409"/>
                  <a:pt x="50910" y="35450"/>
                </a:cubicBezTo>
                <a:cubicBezTo>
                  <a:pt x="46357" y="35003"/>
                  <a:pt x="41513" y="34735"/>
                  <a:pt x="37741" y="32124"/>
                </a:cubicBezTo>
                <a:cubicBezTo>
                  <a:pt x="33880" y="29423"/>
                  <a:pt x="31939" y="24781"/>
                  <a:pt x="30443" y="20317"/>
                </a:cubicBezTo>
                <a:cubicBezTo>
                  <a:pt x="28948" y="15854"/>
                  <a:pt x="27609" y="11144"/>
                  <a:pt x="24439" y="7663"/>
                </a:cubicBezTo>
                <a:cubicBezTo>
                  <a:pt x="22676" y="5743"/>
                  <a:pt x="20422" y="4315"/>
                  <a:pt x="18123" y="3087"/>
                </a:cubicBezTo>
                <a:cubicBezTo>
                  <a:pt x="14732" y="1327"/>
                  <a:pt x="10908" y="1"/>
                  <a:pt x="70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15"/>
          <p:cNvSpPr/>
          <p:nvPr/>
        </p:nvSpPr>
        <p:spPr>
          <a:xfrm flipH="1" rot="10800000">
            <a:off x="959925" y="891788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15"/>
          <p:cNvSpPr/>
          <p:nvPr/>
        </p:nvSpPr>
        <p:spPr>
          <a:xfrm flipH="1">
            <a:off x="2802975" y="232175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15"/>
          <p:cNvSpPr/>
          <p:nvPr/>
        </p:nvSpPr>
        <p:spPr>
          <a:xfrm flipH="1" rot="10800000">
            <a:off x="172563" y="1469350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2"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6"/>
          <p:cNvSpPr txBox="1"/>
          <p:nvPr>
            <p:ph type="title"/>
          </p:nvPr>
        </p:nvSpPr>
        <p:spPr>
          <a:xfrm>
            <a:off x="2129125" y="363275"/>
            <a:ext cx="4885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37" name="Google Shape;237;p16"/>
          <p:cNvSpPr/>
          <p:nvPr/>
        </p:nvSpPr>
        <p:spPr>
          <a:xfrm flipH="1">
            <a:off x="-141518" y="-118290"/>
            <a:ext cx="3204343" cy="1651139"/>
          </a:xfrm>
          <a:custGeom>
            <a:rect b="b" l="l" r="r" t="t"/>
            <a:pathLst>
              <a:path extrusionOk="0" h="36451" w="64695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16"/>
          <p:cNvSpPr/>
          <p:nvPr/>
        </p:nvSpPr>
        <p:spPr>
          <a:xfrm flipH="1" rot="10800000">
            <a:off x="-241297" y="-72669"/>
            <a:ext cx="2420522" cy="1034218"/>
          </a:xfrm>
          <a:custGeom>
            <a:rect b="b" l="l" r="r" t="t"/>
            <a:pathLst>
              <a:path extrusionOk="0" h="61524" w="143993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16"/>
          <p:cNvSpPr/>
          <p:nvPr/>
        </p:nvSpPr>
        <p:spPr>
          <a:xfrm rot="-10484947">
            <a:off x="-697915" y="-411807"/>
            <a:ext cx="1843431" cy="869285"/>
          </a:xfrm>
          <a:custGeom>
            <a:rect b="b" l="l" r="r" t="t"/>
            <a:pathLst>
              <a:path extrusionOk="0" h="23502" w="49839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16"/>
          <p:cNvSpPr/>
          <p:nvPr/>
        </p:nvSpPr>
        <p:spPr>
          <a:xfrm flipH="1" rot="10800000">
            <a:off x="1759263" y="45824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16"/>
          <p:cNvSpPr/>
          <p:nvPr/>
        </p:nvSpPr>
        <p:spPr>
          <a:xfrm flipH="1" rot="10800000">
            <a:off x="869351" y="69715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16"/>
          <p:cNvSpPr/>
          <p:nvPr/>
        </p:nvSpPr>
        <p:spPr>
          <a:xfrm flipH="1" rot="10800000">
            <a:off x="91151" y="1262334"/>
            <a:ext cx="98400" cy="98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4"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7"/>
          <p:cNvSpPr txBox="1"/>
          <p:nvPr>
            <p:ph type="title"/>
          </p:nvPr>
        </p:nvSpPr>
        <p:spPr>
          <a:xfrm>
            <a:off x="2846475" y="363275"/>
            <a:ext cx="345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45" name="Google Shape;245;p17"/>
          <p:cNvSpPr txBox="1"/>
          <p:nvPr>
            <p:ph idx="1" type="subTitle"/>
          </p:nvPr>
        </p:nvSpPr>
        <p:spPr>
          <a:xfrm>
            <a:off x="788350" y="1645450"/>
            <a:ext cx="27045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246" name="Google Shape;246;p17"/>
          <p:cNvSpPr txBox="1"/>
          <p:nvPr>
            <p:ph idx="2" type="subTitle"/>
          </p:nvPr>
        </p:nvSpPr>
        <p:spPr>
          <a:xfrm>
            <a:off x="538175" y="2255400"/>
            <a:ext cx="3834000" cy="198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200"/>
            </a:lvl1pPr>
            <a:lvl2pPr lvl="1" rtl="0" algn="ctr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" name="Google Shape;247;p17"/>
          <p:cNvSpPr txBox="1"/>
          <p:nvPr>
            <p:ph idx="3" type="subTitle"/>
          </p:nvPr>
        </p:nvSpPr>
        <p:spPr>
          <a:xfrm>
            <a:off x="5158975" y="1645450"/>
            <a:ext cx="27045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248" name="Google Shape;248;p17"/>
          <p:cNvSpPr txBox="1"/>
          <p:nvPr>
            <p:ph idx="4" type="subTitle"/>
          </p:nvPr>
        </p:nvSpPr>
        <p:spPr>
          <a:xfrm>
            <a:off x="4771825" y="2255400"/>
            <a:ext cx="3834000" cy="198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200"/>
            </a:lvl1pPr>
            <a:lvl2pPr lvl="1" rtl="0" algn="ctr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" name="Google Shape;249;p17"/>
          <p:cNvSpPr/>
          <p:nvPr/>
        </p:nvSpPr>
        <p:spPr>
          <a:xfrm flipH="1" rot="-10350985">
            <a:off x="6450155" y="-124771"/>
            <a:ext cx="3444934" cy="1167477"/>
          </a:xfrm>
          <a:custGeom>
            <a:rect b="b" l="l" r="r" t="t"/>
            <a:pathLst>
              <a:path extrusionOk="0" h="23502" w="49839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17"/>
          <p:cNvSpPr/>
          <p:nvPr/>
        </p:nvSpPr>
        <p:spPr>
          <a:xfrm flipH="1">
            <a:off x="8345826" y="984624"/>
            <a:ext cx="163500" cy="163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17"/>
          <p:cNvSpPr/>
          <p:nvPr/>
        </p:nvSpPr>
        <p:spPr>
          <a:xfrm flipH="1">
            <a:off x="8977776" y="1325449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17"/>
          <p:cNvSpPr/>
          <p:nvPr/>
        </p:nvSpPr>
        <p:spPr>
          <a:xfrm flipH="1">
            <a:off x="6236651" y="18837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17"/>
          <p:cNvSpPr/>
          <p:nvPr/>
        </p:nvSpPr>
        <p:spPr>
          <a:xfrm flipH="1">
            <a:off x="7070376" y="539299"/>
            <a:ext cx="98400" cy="98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17"/>
          <p:cNvSpPr/>
          <p:nvPr/>
        </p:nvSpPr>
        <p:spPr>
          <a:xfrm>
            <a:off x="7168769" y="-99365"/>
            <a:ext cx="2517610" cy="1041571"/>
          </a:xfrm>
          <a:custGeom>
            <a:rect b="b" l="l" r="r" t="t"/>
            <a:pathLst>
              <a:path extrusionOk="0" h="43165" w="72716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17"/>
          <p:cNvSpPr/>
          <p:nvPr/>
        </p:nvSpPr>
        <p:spPr>
          <a:xfrm flipH="1" rot="10800000">
            <a:off x="7678176" y="-210266"/>
            <a:ext cx="2057229" cy="778974"/>
          </a:xfrm>
          <a:custGeom>
            <a:rect b="b" l="l" r="r" t="t"/>
            <a:pathLst>
              <a:path extrusionOk="0" h="23502" w="49839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17"/>
          <p:cNvSpPr/>
          <p:nvPr/>
        </p:nvSpPr>
        <p:spPr>
          <a:xfrm rot="10350985">
            <a:off x="-562292" y="-173408"/>
            <a:ext cx="3444934" cy="1167477"/>
          </a:xfrm>
          <a:custGeom>
            <a:rect b="b" l="l" r="r" t="t"/>
            <a:pathLst>
              <a:path extrusionOk="0" h="23502" w="49839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17"/>
          <p:cNvSpPr/>
          <p:nvPr/>
        </p:nvSpPr>
        <p:spPr>
          <a:xfrm>
            <a:off x="823471" y="935986"/>
            <a:ext cx="163500" cy="163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17"/>
          <p:cNvSpPr/>
          <p:nvPr/>
        </p:nvSpPr>
        <p:spPr>
          <a:xfrm>
            <a:off x="256621" y="1276811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17"/>
          <p:cNvSpPr/>
          <p:nvPr/>
        </p:nvSpPr>
        <p:spPr>
          <a:xfrm>
            <a:off x="2997746" y="139736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17"/>
          <p:cNvSpPr/>
          <p:nvPr/>
        </p:nvSpPr>
        <p:spPr>
          <a:xfrm>
            <a:off x="2164021" y="490661"/>
            <a:ext cx="98400" cy="98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17"/>
          <p:cNvSpPr/>
          <p:nvPr/>
        </p:nvSpPr>
        <p:spPr>
          <a:xfrm flipH="1">
            <a:off x="-353582" y="-148002"/>
            <a:ext cx="2517610" cy="1041571"/>
          </a:xfrm>
          <a:custGeom>
            <a:rect b="b" l="l" r="r" t="t"/>
            <a:pathLst>
              <a:path extrusionOk="0" h="43165" w="72716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17"/>
          <p:cNvSpPr/>
          <p:nvPr/>
        </p:nvSpPr>
        <p:spPr>
          <a:xfrm rot="10800000">
            <a:off x="-402608" y="-258904"/>
            <a:ext cx="2057229" cy="778974"/>
          </a:xfrm>
          <a:custGeom>
            <a:rect b="b" l="l" r="r" t="t"/>
            <a:pathLst>
              <a:path extrusionOk="0" h="23502" w="49839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">
  <p:cSld name="CUSTOM_5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18"/>
          <p:cNvSpPr txBox="1"/>
          <p:nvPr>
            <p:ph type="title"/>
          </p:nvPr>
        </p:nvSpPr>
        <p:spPr>
          <a:xfrm>
            <a:off x="2141950" y="1922950"/>
            <a:ext cx="4860000" cy="82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65" name="Google Shape;265;p18"/>
          <p:cNvSpPr txBox="1"/>
          <p:nvPr>
            <p:ph idx="1" type="subTitle"/>
          </p:nvPr>
        </p:nvSpPr>
        <p:spPr>
          <a:xfrm>
            <a:off x="2142050" y="2757125"/>
            <a:ext cx="4860000" cy="49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66" name="Google Shape;266;p18"/>
          <p:cNvSpPr/>
          <p:nvPr/>
        </p:nvSpPr>
        <p:spPr>
          <a:xfrm rot="-5400000">
            <a:off x="-1029861" y="815281"/>
            <a:ext cx="4058317" cy="1729782"/>
          </a:xfrm>
          <a:custGeom>
            <a:rect b="b" l="l" r="r" t="t"/>
            <a:pathLst>
              <a:path extrusionOk="0" h="36451" w="64695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18"/>
          <p:cNvSpPr/>
          <p:nvPr/>
        </p:nvSpPr>
        <p:spPr>
          <a:xfrm rot="-5400000">
            <a:off x="-1888219" y="1592238"/>
            <a:ext cx="4130269" cy="1085168"/>
          </a:xfrm>
          <a:custGeom>
            <a:rect b="b" l="l" r="r" t="t"/>
            <a:pathLst>
              <a:path extrusionOk="0" h="43165" w="72716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18"/>
          <p:cNvSpPr/>
          <p:nvPr/>
        </p:nvSpPr>
        <p:spPr>
          <a:xfrm rot="5400000">
            <a:off x="387256" y="3610781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18"/>
          <p:cNvSpPr/>
          <p:nvPr/>
        </p:nvSpPr>
        <p:spPr>
          <a:xfrm rot="5400000">
            <a:off x="603369" y="1722219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18"/>
          <p:cNvSpPr/>
          <p:nvPr/>
        </p:nvSpPr>
        <p:spPr>
          <a:xfrm rot="5400000">
            <a:off x="-751978" y="255224"/>
            <a:ext cx="2874201" cy="1521816"/>
          </a:xfrm>
          <a:custGeom>
            <a:rect b="b" l="l" r="r" t="t"/>
            <a:pathLst>
              <a:path extrusionOk="0" h="42859" w="80952">
                <a:moveTo>
                  <a:pt x="7027" y="1"/>
                </a:moveTo>
                <a:cubicBezTo>
                  <a:pt x="6872" y="1"/>
                  <a:pt x="6717" y="3"/>
                  <a:pt x="6562" y="7"/>
                </a:cubicBezTo>
                <a:cubicBezTo>
                  <a:pt x="4866" y="30"/>
                  <a:pt x="3192" y="387"/>
                  <a:pt x="1629" y="1056"/>
                </a:cubicBezTo>
                <a:cubicBezTo>
                  <a:pt x="0" y="1793"/>
                  <a:pt x="89" y="2418"/>
                  <a:pt x="335" y="4114"/>
                </a:cubicBezTo>
                <a:cubicBezTo>
                  <a:pt x="982" y="8332"/>
                  <a:pt x="1652" y="12528"/>
                  <a:pt x="2321" y="16724"/>
                </a:cubicBezTo>
                <a:lnTo>
                  <a:pt x="4241" y="29022"/>
                </a:lnTo>
                <a:cubicBezTo>
                  <a:pt x="4866" y="32972"/>
                  <a:pt x="6160" y="37347"/>
                  <a:pt x="6160" y="41342"/>
                </a:cubicBezTo>
                <a:cubicBezTo>
                  <a:pt x="6227" y="41676"/>
                  <a:pt x="6294" y="42056"/>
                  <a:pt x="6562" y="42257"/>
                </a:cubicBezTo>
                <a:cubicBezTo>
                  <a:pt x="6776" y="42374"/>
                  <a:pt x="7008" y="42440"/>
                  <a:pt x="7256" y="42440"/>
                </a:cubicBezTo>
                <a:cubicBezTo>
                  <a:pt x="7292" y="42440"/>
                  <a:pt x="7328" y="42438"/>
                  <a:pt x="7365" y="42435"/>
                </a:cubicBezTo>
                <a:cubicBezTo>
                  <a:pt x="18275" y="42693"/>
                  <a:pt x="29189" y="42859"/>
                  <a:pt x="40102" y="42859"/>
                </a:cubicBezTo>
                <a:cubicBezTo>
                  <a:pt x="53724" y="42859"/>
                  <a:pt x="67345" y="42601"/>
                  <a:pt x="80951" y="41944"/>
                </a:cubicBezTo>
                <a:cubicBezTo>
                  <a:pt x="71220" y="38596"/>
                  <a:pt x="61154" y="36409"/>
                  <a:pt x="50910" y="35450"/>
                </a:cubicBezTo>
                <a:cubicBezTo>
                  <a:pt x="46357" y="35003"/>
                  <a:pt x="41513" y="34735"/>
                  <a:pt x="37741" y="32124"/>
                </a:cubicBezTo>
                <a:cubicBezTo>
                  <a:pt x="33880" y="29423"/>
                  <a:pt x="31939" y="24781"/>
                  <a:pt x="30443" y="20317"/>
                </a:cubicBezTo>
                <a:cubicBezTo>
                  <a:pt x="28948" y="15854"/>
                  <a:pt x="27609" y="11144"/>
                  <a:pt x="24439" y="7663"/>
                </a:cubicBezTo>
                <a:cubicBezTo>
                  <a:pt x="22676" y="5743"/>
                  <a:pt x="20422" y="4315"/>
                  <a:pt x="18123" y="3087"/>
                </a:cubicBezTo>
                <a:cubicBezTo>
                  <a:pt x="14732" y="1327"/>
                  <a:pt x="10908" y="1"/>
                  <a:pt x="70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18"/>
          <p:cNvSpPr/>
          <p:nvPr/>
        </p:nvSpPr>
        <p:spPr>
          <a:xfrm rot="5400000">
            <a:off x="1033906" y="1143081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18"/>
          <p:cNvSpPr/>
          <p:nvPr/>
        </p:nvSpPr>
        <p:spPr>
          <a:xfrm rot="5400000">
            <a:off x="1978444" y="20094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18"/>
          <p:cNvSpPr/>
          <p:nvPr/>
        </p:nvSpPr>
        <p:spPr>
          <a:xfrm rot="5400000">
            <a:off x="6115544" y="2556136"/>
            <a:ext cx="4058317" cy="1729782"/>
          </a:xfrm>
          <a:custGeom>
            <a:rect b="b" l="l" r="r" t="t"/>
            <a:pathLst>
              <a:path extrusionOk="0" h="36451" w="64695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18"/>
          <p:cNvSpPr/>
          <p:nvPr/>
        </p:nvSpPr>
        <p:spPr>
          <a:xfrm rot="5400000">
            <a:off x="6901950" y="2423794"/>
            <a:ext cx="4130269" cy="1085168"/>
          </a:xfrm>
          <a:custGeom>
            <a:rect b="b" l="l" r="r" t="t"/>
            <a:pathLst>
              <a:path extrusionOk="0" h="43165" w="72716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18"/>
          <p:cNvSpPr/>
          <p:nvPr/>
        </p:nvSpPr>
        <p:spPr>
          <a:xfrm rot="-5400000">
            <a:off x="8658344" y="139171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18"/>
          <p:cNvSpPr/>
          <p:nvPr/>
        </p:nvSpPr>
        <p:spPr>
          <a:xfrm rot="-5400000">
            <a:off x="8377131" y="321548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18"/>
          <p:cNvSpPr/>
          <p:nvPr/>
        </p:nvSpPr>
        <p:spPr>
          <a:xfrm rot="-5400000">
            <a:off x="7021777" y="3324160"/>
            <a:ext cx="2874201" cy="1521816"/>
          </a:xfrm>
          <a:custGeom>
            <a:rect b="b" l="l" r="r" t="t"/>
            <a:pathLst>
              <a:path extrusionOk="0" h="42859" w="80952">
                <a:moveTo>
                  <a:pt x="7027" y="1"/>
                </a:moveTo>
                <a:cubicBezTo>
                  <a:pt x="6872" y="1"/>
                  <a:pt x="6717" y="3"/>
                  <a:pt x="6562" y="7"/>
                </a:cubicBezTo>
                <a:cubicBezTo>
                  <a:pt x="4866" y="30"/>
                  <a:pt x="3192" y="387"/>
                  <a:pt x="1629" y="1056"/>
                </a:cubicBezTo>
                <a:cubicBezTo>
                  <a:pt x="0" y="1793"/>
                  <a:pt x="89" y="2418"/>
                  <a:pt x="335" y="4114"/>
                </a:cubicBezTo>
                <a:cubicBezTo>
                  <a:pt x="982" y="8332"/>
                  <a:pt x="1652" y="12528"/>
                  <a:pt x="2321" y="16724"/>
                </a:cubicBezTo>
                <a:lnTo>
                  <a:pt x="4241" y="29022"/>
                </a:lnTo>
                <a:cubicBezTo>
                  <a:pt x="4866" y="32972"/>
                  <a:pt x="6160" y="37347"/>
                  <a:pt x="6160" y="41342"/>
                </a:cubicBezTo>
                <a:cubicBezTo>
                  <a:pt x="6227" y="41676"/>
                  <a:pt x="6294" y="42056"/>
                  <a:pt x="6562" y="42257"/>
                </a:cubicBezTo>
                <a:cubicBezTo>
                  <a:pt x="6776" y="42374"/>
                  <a:pt x="7008" y="42440"/>
                  <a:pt x="7256" y="42440"/>
                </a:cubicBezTo>
                <a:cubicBezTo>
                  <a:pt x="7292" y="42440"/>
                  <a:pt x="7328" y="42438"/>
                  <a:pt x="7365" y="42435"/>
                </a:cubicBezTo>
                <a:cubicBezTo>
                  <a:pt x="18275" y="42693"/>
                  <a:pt x="29189" y="42859"/>
                  <a:pt x="40102" y="42859"/>
                </a:cubicBezTo>
                <a:cubicBezTo>
                  <a:pt x="53724" y="42859"/>
                  <a:pt x="67345" y="42601"/>
                  <a:pt x="80951" y="41944"/>
                </a:cubicBezTo>
                <a:cubicBezTo>
                  <a:pt x="71220" y="38596"/>
                  <a:pt x="61154" y="36409"/>
                  <a:pt x="50910" y="35450"/>
                </a:cubicBezTo>
                <a:cubicBezTo>
                  <a:pt x="46357" y="35003"/>
                  <a:pt x="41513" y="34735"/>
                  <a:pt x="37741" y="32124"/>
                </a:cubicBezTo>
                <a:cubicBezTo>
                  <a:pt x="33880" y="29423"/>
                  <a:pt x="31939" y="24781"/>
                  <a:pt x="30443" y="20317"/>
                </a:cubicBezTo>
                <a:cubicBezTo>
                  <a:pt x="28948" y="15854"/>
                  <a:pt x="27609" y="11144"/>
                  <a:pt x="24439" y="7663"/>
                </a:cubicBezTo>
                <a:cubicBezTo>
                  <a:pt x="22676" y="5743"/>
                  <a:pt x="20422" y="4315"/>
                  <a:pt x="18123" y="3087"/>
                </a:cubicBezTo>
                <a:cubicBezTo>
                  <a:pt x="14732" y="1327"/>
                  <a:pt x="10908" y="1"/>
                  <a:pt x="70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18"/>
          <p:cNvSpPr/>
          <p:nvPr/>
        </p:nvSpPr>
        <p:spPr>
          <a:xfrm rot="-5400000">
            <a:off x="8011694" y="385941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18"/>
          <p:cNvSpPr/>
          <p:nvPr/>
        </p:nvSpPr>
        <p:spPr>
          <a:xfrm rot="-5400000">
            <a:off x="7002056" y="491760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6"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9"/>
          <p:cNvSpPr txBox="1"/>
          <p:nvPr>
            <p:ph type="title"/>
          </p:nvPr>
        </p:nvSpPr>
        <p:spPr>
          <a:xfrm>
            <a:off x="3145775" y="363275"/>
            <a:ext cx="2852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82" name="Google Shape;282;p19"/>
          <p:cNvSpPr txBox="1"/>
          <p:nvPr>
            <p:ph idx="1" type="subTitle"/>
          </p:nvPr>
        </p:nvSpPr>
        <p:spPr>
          <a:xfrm>
            <a:off x="3328941" y="1904475"/>
            <a:ext cx="2486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283" name="Google Shape;283;p19"/>
          <p:cNvSpPr txBox="1"/>
          <p:nvPr>
            <p:ph idx="2" type="subTitle"/>
          </p:nvPr>
        </p:nvSpPr>
        <p:spPr>
          <a:xfrm>
            <a:off x="3610941" y="2223600"/>
            <a:ext cx="1922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84" name="Google Shape;284;p19"/>
          <p:cNvSpPr txBox="1"/>
          <p:nvPr>
            <p:ph idx="3" type="subTitle"/>
          </p:nvPr>
        </p:nvSpPr>
        <p:spPr>
          <a:xfrm>
            <a:off x="659663" y="1904475"/>
            <a:ext cx="2486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285" name="Google Shape;285;p19"/>
          <p:cNvSpPr txBox="1"/>
          <p:nvPr>
            <p:ph idx="4" type="subTitle"/>
          </p:nvPr>
        </p:nvSpPr>
        <p:spPr>
          <a:xfrm>
            <a:off x="941663" y="2223600"/>
            <a:ext cx="1922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86" name="Google Shape;286;p19"/>
          <p:cNvSpPr txBox="1"/>
          <p:nvPr>
            <p:ph idx="5" type="subTitle"/>
          </p:nvPr>
        </p:nvSpPr>
        <p:spPr>
          <a:xfrm>
            <a:off x="3328941" y="3814500"/>
            <a:ext cx="2486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287" name="Google Shape;287;p19"/>
          <p:cNvSpPr txBox="1"/>
          <p:nvPr>
            <p:ph idx="6" type="subTitle"/>
          </p:nvPr>
        </p:nvSpPr>
        <p:spPr>
          <a:xfrm>
            <a:off x="3610941" y="4133628"/>
            <a:ext cx="1922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88" name="Google Shape;288;p19"/>
          <p:cNvSpPr txBox="1"/>
          <p:nvPr>
            <p:ph idx="7" type="subTitle"/>
          </p:nvPr>
        </p:nvSpPr>
        <p:spPr>
          <a:xfrm>
            <a:off x="659663" y="3814500"/>
            <a:ext cx="2486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289" name="Google Shape;289;p19"/>
          <p:cNvSpPr txBox="1"/>
          <p:nvPr>
            <p:ph idx="8" type="subTitle"/>
          </p:nvPr>
        </p:nvSpPr>
        <p:spPr>
          <a:xfrm>
            <a:off x="941663" y="4133628"/>
            <a:ext cx="1922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90" name="Google Shape;290;p19"/>
          <p:cNvSpPr txBox="1"/>
          <p:nvPr>
            <p:ph idx="9" type="subTitle"/>
          </p:nvPr>
        </p:nvSpPr>
        <p:spPr>
          <a:xfrm>
            <a:off x="5998216" y="1904475"/>
            <a:ext cx="2486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291" name="Google Shape;291;p19"/>
          <p:cNvSpPr txBox="1"/>
          <p:nvPr>
            <p:ph idx="13" type="subTitle"/>
          </p:nvPr>
        </p:nvSpPr>
        <p:spPr>
          <a:xfrm>
            <a:off x="6280216" y="2223600"/>
            <a:ext cx="1922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92" name="Google Shape;292;p19"/>
          <p:cNvSpPr txBox="1"/>
          <p:nvPr>
            <p:ph idx="14" type="subTitle"/>
          </p:nvPr>
        </p:nvSpPr>
        <p:spPr>
          <a:xfrm>
            <a:off x="5998216" y="3814500"/>
            <a:ext cx="2486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293" name="Google Shape;293;p19"/>
          <p:cNvSpPr txBox="1"/>
          <p:nvPr>
            <p:ph idx="15" type="subTitle"/>
          </p:nvPr>
        </p:nvSpPr>
        <p:spPr>
          <a:xfrm>
            <a:off x="6280216" y="4133628"/>
            <a:ext cx="1922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94" name="Google Shape;294;p19"/>
          <p:cNvSpPr/>
          <p:nvPr/>
        </p:nvSpPr>
        <p:spPr>
          <a:xfrm>
            <a:off x="5587299" y="-209550"/>
            <a:ext cx="6890071" cy="880003"/>
          </a:xfrm>
          <a:custGeom>
            <a:rect b="b" l="l" r="r" t="t"/>
            <a:pathLst>
              <a:path extrusionOk="0" h="14785" w="79484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19"/>
          <p:cNvSpPr/>
          <p:nvPr/>
        </p:nvSpPr>
        <p:spPr>
          <a:xfrm flipH="1" rot="10800000">
            <a:off x="6906325" y="-525151"/>
            <a:ext cx="2379314" cy="972101"/>
          </a:xfrm>
          <a:custGeom>
            <a:rect b="b" l="l" r="r" t="t"/>
            <a:pathLst>
              <a:path extrusionOk="0" h="23502" w="49839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19"/>
          <p:cNvSpPr/>
          <p:nvPr/>
        </p:nvSpPr>
        <p:spPr>
          <a:xfrm rot="-3279262">
            <a:off x="7901589" y="-973008"/>
            <a:ext cx="1404819" cy="2093810"/>
          </a:xfrm>
          <a:custGeom>
            <a:rect b="b" l="l" r="r" t="t"/>
            <a:pathLst>
              <a:path extrusionOk="0" h="44420" w="24039">
                <a:moveTo>
                  <a:pt x="17715" y="1"/>
                </a:moveTo>
                <a:cubicBezTo>
                  <a:pt x="16371" y="1"/>
                  <a:pt x="14900" y="541"/>
                  <a:pt x="13704" y="2213"/>
                </a:cubicBezTo>
                <a:cubicBezTo>
                  <a:pt x="10848" y="6185"/>
                  <a:pt x="15289" y="12211"/>
                  <a:pt x="13392" y="17300"/>
                </a:cubicBezTo>
                <a:cubicBezTo>
                  <a:pt x="11272" y="22947"/>
                  <a:pt x="1" y="24509"/>
                  <a:pt x="1384" y="34262"/>
                </a:cubicBezTo>
                <a:cubicBezTo>
                  <a:pt x="2268" y="40412"/>
                  <a:pt x="11808" y="44419"/>
                  <a:pt x="18141" y="44419"/>
                </a:cubicBezTo>
                <a:cubicBezTo>
                  <a:pt x="19486" y="44419"/>
                  <a:pt x="20686" y="44239"/>
                  <a:pt x="21628" y="43860"/>
                </a:cubicBezTo>
                <a:cubicBezTo>
                  <a:pt x="21918" y="43748"/>
                  <a:pt x="23413" y="36851"/>
                  <a:pt x="23480" y="36048"/>
                </a:cubicBezTo>
                <a:cubicBezTo>
                  <a:pt x="24038" y="28549"/>
                  <a:pt x="24016" y="20983"/>
                  <a:pt x="23369" y="13484"/>
                </a:cubicBezTo>
                <a:cubicBezTo>
                  <a:pt x="23056" y="9890"/>
                  <a:pt x="22699" y="6252"/>
                  <a:pt x="22186" y="2681"/>
                </a:cubicBezTo>
                <a:cubicBezTo>
                  <a:pt x="22052" y="1766"/>
                  <a:pt x="22141" y="2168"/>
                  <a:pt x="21315" y="1320"/>
                </a:cubicBezTo>
                <a:cubicBezTo>
                  <a:pt x="20767" y="784"/>
                  <a:pt x="19333" y="1"/>
                  <a:pt x="1771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19"/>
          <p:cNvSpPr/>
          <p:nvPr/>
        </p:nvSpPr>
        <p:spPr>
          <a:xfrm rot="10800000">
            <a:off x="6406991" y="113593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19"/>
          <p:cNvSpPr/>
          <p:nvPr/>
        </p:nvSpPr>
        <p:spPr>
          <a:xfrm rot="10800000">
            <a:off x="8154416" y="349868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19"/>
          <p:cNvSpPr/>
          <p:nvPr/>
        </p:nvSpPr>
        <p:spPr>
          <a:xfrm rot="10800000">
            <a:off x="7681066" y="739068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19"/>
          <p:cNvSpPr/>
          <p:nvPr/>
        </p:nvSpPr>
        <p:spPr>
          <a:xfrm flipH="1">
            <a:off x="-3333926" y="-210750"/>
            <a:ext cx="6890071" cy="880003"/>
          </a:xfrm>
          <a:custGeom>
            <a:rect b="b" l="l" r="r" t="t"/>
            <a:pathLst>
              <a:path extrusionOk="0" h="14785" w="79484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19"/>
          <p:cNvSpPr/>
          <p:nvPr/>
        </p:nvSpPr>
        <p:spPr>
          <a:xfrm rot="10800000">
            <a:off x="-142195" y="-526351"/>
            <a:ext cx="2379314" cy="972101"/>
          </a:xfrm>
          <a:custGeom>
            <a:rect b="b" l="l" r="r" t="t"/>
            <a:pathLst>
              <a:path extrusionOk="0" h="23502" w="49839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19"/>
          <p:cNvSpPr/>
          <p:nvPr/>
        </p:nvSpPr>
        <p:spPr>
          <a:xfrm flipH="1" rot="3279262">
            <a:off x="-162965" y="-974208"/>
            <a:ext cx="1404819" cy="2093810"/>
          </a:xfrm>
          <a:custGeom>
            <a:rect b="b" l="l" r="r" t="t"/>
            <a:pathLst>
              <a:path extrusionOk="0" h="44420" w="24039">
                <a:moveTo>
                  <a:pt x="17715" y="1"/>
                </a:moveTo>
                <a:cubicBezTo>
                  <a:pt x="16371" y="1"/>
                  <a:pt x="14900" y="541"/>
                  <a:pt x="13704" y="2213"/>
                </a:cubicBezTo>
                <a:cubicBezTo>
                  <a:pt x="10848" y="6185"/>
                  <a:pt x="15289" y="12211"/>
                  <a:pt x="13392" y="17300"/>
                </a:cubicBezTo>
                <a:cubicBezTo>
                  <a:pt x="11272" y="22947"/>
                  <a:pt x="1" y="24509"/>
                  <a:pt x="1384" y="34262"/>
                </a:cubicBezTo>
                <a:cubicBezTo>
                  <a:pt x="2268" y="40412"/>
                  <a:pt x="11808" y="44419"/>
                  <a:pt x="18141" y="44419"/>
                </a:cubicBezTo>
                <a:cubicBezTo>
                  <a:pt x="19486" y="44419"/>
                  <a:pt x="20686" y="44239"/>
                  <a:pt x="21628" y="43860"/>
                </a:cubicBezTo>
                <a:cubicBezTo>
                  <a:pt x="21918" y="43748"/>
                  <a:pt x="23413" y="36851"/>
                  <a:pt x="23480" y="36048"/>
                </a:cubicBezTo>
                <a:cubicBezTo>
                  <a:pt x="24038" y="28549"/>
                  <a:pt x="24016" y="20983"/>
                  <a:pt x="23369" y="13484"/>
                </a:cubicBezTo>
                <a:cubicBezTo>
                  <a:pt x="23056" y="9890"/>
                  <a:pt x="22699" y="6252"/>
                  <a:pt x="22186" y="2681"/>
                </a:cubicBezTo>
                <a:cubicBezTo>
                  <a:pt x="22052" y="1766"/>
                  <a:pt x="22141" y="2168"/>
                  <a:pt x="21315" y="1320"/>
                </a:cubicBezTo>
                <a:cubicBezTo>
                  <a:pt x="20767" y="784"/>
                  <a:pt x="19333" y="1"/>
                  <a:pt x="1771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19"/>
          <p:cNvSpPr/>
          <p:nvPr/>
        </p:nvSpPr>
        <p:spPr>
          <a:xfrm flipH="1" rot="10800000">
            <a:off x="2572953" y="112393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19"/>
          <p:cNvSpPr/>
          <p:nvPr/>
        </p:nvSpPr>
        <p:spPr>
          <a:xfrm flipH="1" rot="10800000">
            <a:off x="890628" y="348668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19"/>
          <p:cNvSpPr/>
          <p:nvPr/>
        </p:nvSpPr>
        <p:spPr>
          <a:xfrm flipH="1" rot="10800000">
            <a:off x="201303" y="1052743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19"/>
          <p:cNvSpPr/>
          <p:nvPr/>
        </p:nvSpPr>
        <p:spPr>
          <a:xfrm flipH="1" rot="10800000">
            <a:off x="1363978" y="737868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19"/>
          <p:cNvSpPr/>
          <p:nvPr/>
        </p:nvSpPr>
        <p:spPr>
          <a:xfrm rot="10800000">
            <a:off x="8843741" y="1053943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CUSTOM_7"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20"/>
          <p:cNvSpPr txBox="1"/>
          <p:nvPr>
            <p:ph type="title"/>
          </p:nvPr>
        </p:nvSpPr>
        <p:spPr>
          <a:xfrm>
            <a:off x="1543350" y="363275"/>
            <a:ext cx="6057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0" name="Google Shape;310;p20"/>
          <p:cNvSpPr txBox="1"/>
          <p:nvPr>
            <p:ph idx="1" type="subTitle"/>
          </p:nvPr>
        </p:nvSpPr>
        <p:spPr>
          <a:xfrm>
            <a:off x="4875632" y="1904475"/>
            <a:ext cx="2486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311" name="Google Shape;311;p20"/>
          <p:cNvSpPr txBox="1"/>
          <p:nvPr>
            <p:ph idx="2" type="subTitle"/>
          </p:nvPr>
        </p:nvSpPr>
        <p:spPr>
          <a:xfrm>
            <a:off x="5157563" y="2223600"/>
            <a:ext cx="1922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12" name="Google Shape;312;p20"/>
          <p:cNvSpPr txBox="1"/>
          <p:nvPr>
            <p:ph idx="3" type="subTitle"/>
          </p:nvPr>
        </p:nvSpPr>
        <p:spPr>
          <a:xfrm>
            <a:off x="1782263" y="1904475"/>
            <a:ext cx="2486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313" name="Google Shape;313;p20"/>
          <p:cNvSpPr txBox="1"/>
          <p:nvPr>
            <p:ph idx="4" type="subTitle"/>
          </p:nvPr>
        </p:nvSpPr>
        <p:spPr>
          <a:xfrm>
            <a:off x="2064375" y="2223600"/>
            <a:ext cx="1922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14" name="Google Shape;314;p20"/>
          <p:cNvSpPr txBox="1"/>
          <p:nvPr>
            <p:ph idx="5" type="subTitle"/>
          </p:nvPr>
        </p:nvSpPr>
        <p:spPr>
          <a:xfrm>
            <a:off x="4875600" y="3814500"/>
            <a:ext cx="2486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315" name="Google Shape;315;p20"/>
          <p:cNvSpPr txBox="1"/>
          <p:nvPr>
            <p:ph idx="6" type="subTitle"/>
          </p:nvPr>
        </p:nvSpPr>
        <p:spPr>
          <a:xfrm>
            <a:off x="5157563" y="4133628"/>
            <a:ext cx="1922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16" name="Google Shape;316;p20"/>
          <p:cNvSpPr txBox="1"/>
          <p:nvPr>
            <p:ph idx="7" type="subTitle"/>
          </p:nvPr>
        </p:nvSpPr>
        <p:spPr>
          <a:xfrm>
            <a:off x="1782263" y="3814500"/>
            <a:ext cx="2486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317" name="Google Shape;317;p20"/>
          <p:cNvSpPr txBox="1"/>
          <p:nvPr>
            <p:ph idx="8" type="subTitle"/>
          </p:nvPr>
        </p:nvSpPr>
        <p:spPr>
          <a:xfrm>
            <a:off x="2064375" y="4133628"/>
            <a:ext cx="1922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18" name="Google Shape;318;p20"/>
          <p:cNvSpPr/>
          <p:nvPr/>
        </p:nvSpPr>
        <p:spPr>
          <a:xfrm flipH="1" rot="-5400000">
            <a:off x="-3096997" y="2192121"/>
            <a:ext cx="6890071" cy="880003"/>
          </a:xfrm>
          <a:custGeom>
            <a:rect b="b" l="l" r="r" t="t"/>
            <a:pathLst>
              <a:path extrusionOk="0" h="14785" w="79484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20"/>
          <p:cNvSpPr/>
          <p:nvPr/>
        </p:nvSpPr>
        <p:spPr>
          <a:xfrm rot="5400000">
            <a:off x="-1921300" y="3098438"/>
            <a:ext cx="4271825" cy="1177450"/>
          </a:xfrm>
          <a:custGeom>
            <a:rect b="b" l="l" r="r" t="t"/>
            <a:pathLst>
              <a:path extrusionOk="0" h="23502" w="49839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20"/>
          <p:cNvSpPr/>
          <p:nvPr/>
        </p:nvSpPr>
        <p:spPr>
          <a:xfrm flipH="1" rot="147">
            <a:off x="-401896" y="3180097"/>
            <a:ext cx="1404839" cy="2093848"/>
          </a:xfrm>
          <a:custGeom>
            <a:rect b="b" l="l" r="r" t="t"/>
            <a:pathLst>
              <a:path extrusionOk="0" h="44420" w="24039">
                <a:moveTo>
                  <a:pt x="17715" y="1"/>
                </a:moveTo>
                <a:cubicBezTo>
                  <a:pt x="16371" y="1"/>
                  <a:pt x="14900" y="541"/>
                  <a:pt x="13704" y="2213"/>
                </a:cubicBezTo>
                <a:cubicBezTo>
                  <a:pt x="10848" y="6185"/>
                  <a:pt x="15289" y="12211"/>
                  <a:pt x="13392" y="17300"/>
                </a:cubicBezTo>
                <a:cubicBezTo>
                  <a:pt x="11272" y="22947"/>
                  <a:pt x="1" y="24509"/>
                  <a:pt x="1384" y="34262"/>
                </a:cubicBezTo>
                <a:cubicBezTo>
                  <a:pt x="2268" y="40412"/>
                  <a:pt x="11808" y="44419"/>
                  <a:pt x="18141" y="44419"/>
                </a:cubicBezTo>
                <a:cubicBezTo>
                  <a:pt x="19486" y="44419"/>
                  <a:pt x="20686" y="44239"/>
                  <a:pt x="21628" y="43860"/>
                </a:cubicBezTo>
                <a:cubicBezTo>
                  <a:pt x="21918" y="43748"/>
                  <a:pt x="23413" y="36851"/>
                  <a:pt x="23480" y="36048"/>
                </a:cubicBezTo>
                <a:cubicBezTo>
                  <a:pt x="24038" y="28549"/>
                  <a:pt x="24016" y="20983"/>
                  <a:pt x="23369" y="13484"/>
                </a:cubicBezTo>
                <a:cubicBezTo>
                  <a:pt x="23056" y="9890"/>
                  <a:pt x="22699" y="6252"/>
                  <a:pt x="22186" y="2681"/>
                </a:cubicBezTo>
                <a:cubicBezTo>
                  <a:pt x="22052" y="1766"/>
                  <a:pt x="22141" y="2168"/>
                  <a:pt x="21315" y="1320"/>
                </a:cubicBezTo>
                <a:cubicBezTo>
                  <a:pt x="20767" y="784"/>
                  <a:pt x="19333" y="1"/>
                  <a:pt x="1771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20"/>
          <p:cNvSpPr/>
          <p:nvPr/>
        </p:nvSpPr>
        <p:spPr>
          <a:xfrm flipH="1" rot="-5400000">
            <a:off x="839461" y="3864564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20"/>
          <p:cNvSpPr/>
          <p:nvPr/>
        </p:nvSpPr>
        <p:spPr>
          <a:xfrm flipH="1" rot="-5400000">
            <a:off x="376511" y="1084989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20"/>
          <p:cNvSpPr/>
          <p:nvPr/>
        </p:nvSpPr>
        <p:spPr>
          <a:xfrm flipH="1" rot="-5400000">
            <a:off x="948986" y="173088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20"/>
          <p:cNvSpPr/>
          <p:nvPr/>
        </p:nvSpPr>
        <p:spPr>
          <a:xfrm flipH="1" rot="5400000">
            <a:off x="5330692" y="2192121"/>
            <a:ext cx="6890071" cy="880003"/>
          </a:xfrm>
          <a:custGeom>
            <a:rect b="b" l="l" r="r" t="t"/>
            <a:pathLst>
              <a:path extrusionOk="0" h="14785" w="79484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20"/>
          <p:cNvSpPr/>
          <p:nvPr/>
        </p:nvSpPr>
        <p:spPr>
          <a:xfrm rot="-5400000">
            <a:off x="6773240" y="988358"/>
            <a:ext cx="4271825" cy="1177450"/>
          </a:xfrm>
          <a:custGeom>
            <a:rect b="b" l="l" r="r" t="t"/>
            <a:pathLst>
              <a:path extrusionOk="0" h="23502" w="49839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20"/>
          <p:cNvSpPr/>
          <p:nvPr/>
        </p:nvSpPr>
        <p:spPr>
          <a:xfrm flipH="1" rot="-10799853">
            <a:off x="8120822" y="-9700"/>
            <a:ext cx="1404839" cy="2093848"/>
          </a:xfrm>
          <a:custGeom>
            <a:rect b="b" l="l" r="r" t="t"/>
            <a:pathLst>
              <a:path extrusionOk="0" h="44420" w="24039">
                <a:moveTo>
                  <a:pt x="17715" y="1"/>
                </a:moveTo>
                <a:cubicBezTo>
                  <a:pt x="16371" y="1"/>
                  <a:pt x="14900" y="541"/>
                  <a:pt x="13704" y="2213"/>
                </a:cubicBezTo>
                <a:cubicBezTo>
                  <a:pt x="10848" y="6185"/>
                  <a:pt x="15289" y="12211"/>
                  <a:pt x="13392" y="17300"/>
                </a:cubicBezTo>
                <a:cubicBezTo>
                  <a:pt x="11272" y="22947"/>
                  <a:pt x="1" y="24509"/>
                  <a:pt x="1384" y="34262"/>
                </a:cubicBezTo>
                <a:cubicBezTo>
                  <a:pt x="2268" y="40412"/>
                  <a:pt x="11808" y="44419"/>
                  <a:pt x="18141" y="44419"/>
                </a:cubicBezTo>
                <a:cubicBezTo>
                  <a:pt x="19486" y="44419"/>
                  <a:pt x="20686" y="44239"/>
                  <a:pt x="21628" y="43860"/>
                </a:cubicBezTo>
                <a:cubicBezTo>
                  <a:pt x="21918" y="43748"/>
                  <a:pt x="23413" y="36851"/>
                  <a:pt x="23480" y="36048"/>
                </a:cubicBezTo>
                <a:cubicBezTo>
                  <a:pt x="24038" y="28549"/>
                  <a:pt x="24016" y="20983"/>
                  <a:pt x="23369" y="13484"/>
                </a:cubicBezTo>
                <a:cubicBezTo>
                  <a:pt x="23056" y="9890"/>
                  <a:pt x="22699" y="6252"/>
                  <a:pt x="22186" y="2681"/>
                </a:cubicBezTo>
                <a:cubicBezTo>
                  <a:pt x="22052" y="1766"/>
                  <a:pt x="22141" y="2168"/>
                  <a:pt x="21315" y="1320"/>
                </a:cubicBezTo>
                <a:cubicBezTo>
                  <a:pt x="20767" y="784"/>
                  <a:pt x="19333" y="1"/>
                  <a:pt x="1771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20"/>
          <p:cNvSpPr/>
          <p:nvPr/>
        </p:nvSpPr>
        <p:spPr>
          <a:xfrm flipH="1" rot="5400000">
            <a:off x="7855079" y="511882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20"/>
          <p:cNvSpPr/>
          <p:nvPr/>
        </p:nvSpPr>
        <p:spPr>
          <a:xfrm flipH="1" rot="5400000">
            <a:off x="8120804" y="1236182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20"/>
          <p:cNvSpPr/>
          <p:nvPr/>
        </p:nvSpPr>
        <p:spPr>
          <a:xfrm flipH="1" rot="5400000">
            <a:off x="8583754" y="4015757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20"/>
          <p:cNvSpPr/>
          <p:nvPr/>
        </p:nvSpPr>
        <p:spPr>
          <a:xfrm flipH="1" rot="5400000">
            <a:off x="8076379" y="3434657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20"/>
          <p:cNvSpPr/>
          <p:nvPr/>
        </p:nvSpPr>
        <p:spPr>
          <a:xfrm flipH="1" rot="-5400000">
            <a:off x="1170286" y="465366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"/>
          <p:cNvSpPr txBox="1"/>
          <p:nvPr>
            <p:ph type="title"/>
          </p:nvPr>
        </p:nvSpPr>
        <p:spPr>
          <a:xfrm>
            <a:off x="1912475" y="2261338"/>
            <a:ext cx="5319000" cy="82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8" name="Google Shape;28;p3"/>
          <p:cNvSpPr txBox="1"/>
          <p:nvPr>
            <p:ph hasCustomPrompt="1" idx="2" type="title"/>
          </p:nvPr>
        </p:nvSpPr>
        <p:spPr>
          <a:xfrm>
            <a:off x="3105600" y="1164675"/>
            <a:ext cx="2932800" cy="97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9" name="Google Shape;29;p3"/>
          <p:cNvSpPr txBox="1"/>
          <p:nvPr>
            <p:ph idx="1" type="subTitle"/>
          </p:nvPr>
        </p:nvSpPr>
        <p:spPr>
          <a:xfrm>
            <a:off x="2815400" y="3123913"/>
            <a:ext cx="3513300" cy="43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3"/>
          <p:cNvSpPr/>
          <p:nvPr/>
        </p:nvSpPr>
        <p:spPr>
          <a:xfrm rot="10800000">
            <a:off x="-260192" y="3285293"/>
            <a:ext cx="4058317" cy="1729782"/>
          </a:xfrm>
          <a:custGeom>
            <a:rect b="b" l="l" r="r" t="t"/>
            <a:pathLst>
              <a:path extrusionOk="0" h="36451" w="64695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" name="Google Shape;31;p3"/>
          <p:cNvSpPr/>
          <p:nvPr/>
        </p:nvSpPr>
        <p:spPr>
          <a:xfrm rot="10800000">
            <a:off x="158481" y="4429982"/>
            <a:ext cx="4130269" cy="1085168"/>
          </a:xfrm>
          <a:custGeom>
            <a:rect b="b" l="l" r="r" t="t"/>
            <a:pathLst>
              <a:path extrusionOk="0" h="43165" w="72716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3"/>
          <p:cNvSpPr/>
          <p:nvPr/>
        </p:nvSpPr>
        <p:spPr>
          <a:xfrm>
            <a:off x="3699725" y="4663675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3"/>
          <p:cNvSpPr/>
          <p:nvPr/>
        </p:nvSpPr>
        <p:spPr>
          <a:xfrm>
            <a:off x="1811013" y="4382613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3"/>
          <p:cNvSpPr/>
          <p:nvPr/>
        </p:nvSpPr>
        <p:spPr>
          <a:xfrm>
            <a:off x="-332175" y="3703451"/>
            <a:ext cx="2874201" cy="1521816"/>
          </a:xfrm>
          <a:custGeom>
            <a:rect b="b" l="l" r="r" t="t"/>
            <a:pathLst>
              <a:path extrusionOk="0" h="42859" w="80952">
                <a:moveTo>
                  <a:pt x="7027" y="1"/>
                </a:moveTo>
                <a:cubicBezTo>
                  <a:pt x="6872" y="1"/>
                  <a:pt x="6717" y="3"/>
                  <a:pt x="6562" y="7"/>
                </a:cubicBezTo>
                <a:cubicBezTo>
                  <a:pt x="4866" y="30"/>
                  <a:pt x="3192" y="387"/>
                  <a:pt x="1629" y="1056"/>
                </a:cubicBezTo>
                <a:cubicBezTo>
                  <a:pt x="0" y="1793"/>
                  <a:pt x="89" y="2418"/>
                  <a:pt x="335" y="4114"/>
                </a:cubicBezTo>
                <a:cubicBezTo>
                  <a:pt x="982" y="8332"/>
                  <a:pt x="1652" y="12528"/>
                  <a:pt x="2321" y="16724"/>
                </a:cubicBezTo>
                <a:lnTo>
                  <a:pt x="4241" y="29022"/>
                </a:lnTo>
                <a:cubicBezTo>
                  <a:pt x="4866" y="32972"/>
                  <a:pt x="6160" y="37347"/>
                  <a:pt x="6160" y="41342"/>
                </a:cubicBezTo>
                <a:cubicBezTo>
                  <a:pt x="6227" y="41676"/>
                  <a:pt x="6294" y="42056"/>
                  <a:pt x="6562" y="42257"/>
                </a:cubicBezTo>
                <a:cubicBezTo>
                  <a:pt x="6776" y="42374"/>
                  <a:pt x="7008" y="42440"/>
                  <a:pt x="7256" y="42440"/>
                </a:cubicBezTo>
                <a:cubicBezTo>
                  <a:pt x="7292" y="42440"/>
                  <a:pt x="7328" y="42438"/>
                  <a:pt x="7365" y="42435"/>
                </a:cubicBezTo>
                <a:cubicBezTo>
                  <a:pt x="18275" y="42693"/>
                  <a:pt x="29189" y="42859"/>
                  <a:pt x="40102" y="42859"/>
                </a:cubicBezTo>
                <a:cubicBezTo>
                  <a:pt x="53724" y="42859"/>
                  <a:pt x="67345" y="42601"/>
                  <a:pt x="80951" y="41944"/>
                </a:cubicBezTo>
                <a:cubicBezTo>
                  <a:pt x="71220" y="38596"/>
                  <a:pt x="61154" y="36409"/>
                  <a:pt x="50910" y="35450"/>
                </a:cubicBezTo>
                <a:cubicBezTo>
                  <a:pt x="46357" y="35003"/>
                  <a:pt x="41513" y="34735"/>
                  <a:pt x="37741" y="32124"/>
                </a:cubicBezTo>
                <a:cubicBezTo>
                  <a:pt x="33880" y="29423"/>
                  <a:pt x="31939" y="24781"/>
                  <a:pt x="30443" y="20317"/>
                </a:cubicBezTo>
                <a:cubicBezTo>
                  <a:pt x="28948" y="15854"/>
                  <a:pt x="27609" y="11144"/>
                  <a:pt x="24439" y="7663"/>
                </a:cubicBezTo>
                <a:cubicBezTo>
                  <a:pt x="22676" y="5743"/>
                  <a:pt x="20422" y="4315"/>
                  <a:pt x="18123" y="3087"/>
                </a:cubicBezTo>
                <a:cubicBezTo>
                  <a:pt x="14732" y="1327"/>
                  <a:pt x="10908" y="1"/>
                  <a:pt x="70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" name="Google Shape;35;p3"/>
          <p:cNvSpPr/>
          <p:nvPr/>
        </p:nvSpPr>
        <p:spPr>
          <a:xfrm>
            <a:off x="1232025" y="4017025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Google Shape;36;p3"/>
          <p:cNvSpPr/>
          <p:nvPr/>
        </p:nvSpPr>
        <p:spPr>
          <a:xfrm>
            <a:off x="108888" y="3007538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3"/>
          <p:cNvSpPr/>
          <p:nvPr/>
        </p:nvSpPr>
        <p:spPr>
          <a:xfrm>
            <a:off x="5365175" y="166613"/>
            <a:ext cx="4058317" cy="1729782"/>
          </a:xfrm>
          <a:custGeom>
            <a:rect b="b" l="l" r="r" t="t"/>
            <a:pathLst>
              <a:path extrusionOk="0" h="36451" w="64695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3"/>
          <p:cNvSpPr/>
          <p:nvPr/>
        </p:nvSpPr>
        <p:spPr>
          <a:xfrm>
            <a:off x="4874550" y="-333462"/>
            <a:ext cx="4130269" cy="1085168"/>
          </a:xfrm>
          <a:custGeom>
            <a:rect b="b" l="l" r="r" t="t"/>
            <a:pathLst>
              <a:path extrusionOk="0" h="43165" w="72716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3"/>
          <p:cNvSpPr/>
          <p:nvPr/>
        </p:nvSpPr>
        <p:spPr>
          <a:xfrm rot="10800000">
            <a:off x="5365175" y="419313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/>
          <p:cNvSpPr/>
          <p:nvPr/>
        </p:nvSpPr>
        <p:spPr>
          <a:xfrm rot="10800000">
            <a:off x="7188788" y="635575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/>
          <p:cNvSpPr/>
          <p:nvPr/>
        </p:nvSpPr>
        <p:spPr>
          <a:xfrm rot="10800000">
            <a:off x="6621274" y="-43579"/>
            <a:ext cx="2874201" cy="1521816"/>
          </a:xfrm>
          <a:custGeom>
            <a:rect b="b" l="l" r="r" t="t"/>
            <a:pathLst>
              <a:path extrusionOk="0" h="42859" w="80952">
                <a:moveTo>
                  <a:pt x="7027" y="1"/>
                </a:moveTo>
                <a:cubicBezTo>
                  <a:pt x="6872" y="1"/>
                  <a:pt x="6717" y="3"/>
                  <a:pt x="6562" y="7"/>
                </a:cubicBezTo>
                <a:cubicBezTo>
                  <a:pt x="4866" y="30"/>
                  <a:pt x="3192" y="387"/>
                  <a:pt x="1629" y="1056"/>
                </a:cubicBezTo>
                <a:cubicBezTo>
                  <a:pt x="0" y="1793"/>
                  <a:pt x="89" y="2418"/>
                  <a:pt x="335" y="4114"/>
                </a:cubicBezTo>
                <a:cubicBezTo>
                  <a:pt x="982" y="8332"/>
                  <a:pt x="1652" y="12528"/>
                  <a:pt x="2321" y="16724"/>
                </a:cubicBezTo>
                <a:lnTo>
                  <a:pt x="4241" y="29022"/>
                </a:lnTo>
                <a:cubicBezTo>
                  <a:pt x="4866" y="32972"/>
                  <a:pt x="6160" y="37347"/>
                  <a:pt x="6160" y="41342"/>
                </a:cubicBezTo>
                <a:cubicBezTo>
                  <a:pt x="6227" y="41676"/>
                  <a:pt x="6294" y="42056"/>
                  <a:pt x="6562" y="42257"/>
                </a:cubicBezTo>
                <a:cubicBezTo>
                  <a:pt x="6776" y="42374"/>
                  <a:pt x="7008" y="42440"/>
                  <a:pt x="7256" y="42440"/>
                </a:cubicBezTo>
                <a:cubicBezTo>
                  <a:pt x="7292" y="42440"/>
                  <a:pt x="7328" y="42438"/>
                  <a:pt x="7365" y="42435"/>
                </a:cubicBezTo>
                <a:cubicBezTo>
                  <a:pt x="18275" y="42693"/>
                  <a:pt x="29189" y="42859"/>
                  <a:pt x="40102" y="42859"/>
                </a:cubicBezTo>
                <a:cubicBezTo>
                  <a:pt x="53724" y="42859"/>
                  <a:pt x="67345" y="42601"/>
                  <a:pt x="80951" y="41944"/>
                </a:cubicBezTo>
                <a:cubicBezTo>
                  <a:pt x="71220" y="38596"/>
                  <a:pt x="61154" y="36409"/>
                  <a:pt x="50910" y="35450"/>
                </a:cubicBezTo>
                <a:cubicBezTo>
                  <a:pt x="46357" y="35003"/>
                  <a:pt x="41513" y="34735"/>
                  <a:pt x="37741" y="32124"/>
                </a:cubicBezTo>
                <a:cubicBezTo>
                  <a:pt x="33880" y="29423"/>
                  <a:pt x="31939" y="24781"/>
                  <a:pt x="30443" y="20317"/>
                </a:cubicBezTo>
                <a:cubicBezTo>
                  <a:pt x="28948" y="15854"/>
                  <a:pt x="27609" y="11144"/>
                  <a:pt x="24439" y="7663"/>
                </a:cubicBezTo>
                <a:cubicBezTo>
                  <a:pt x="22676" y="5743"/>
                  <a:pt x="20422" y="4315"/>
                  <a:pt x="18123" y="3087"/>
                </a:cubicBezTo>
                <a:cubicBezTo>
                  <a:pt x="14732" y="1327"/>
                  <a:pt x="10908" y="1"/>
                  <a:pt x="70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/>
          <p:cNvSpPr/>
          <p:nvPr/>
        </p:nvSpPr>
        <p:spPr>
          <a:xfrm rot="10800000">
            <a:off x="7832875" y="1065963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" name="Google Shape;43;p3"/>
          <p:cNvSpPr/>
          <p:nvPr/>
        </p:nvSpPr>
        <p:spPr>
          <a:xfrm rot="10800000">
            <a:off x="8890913" y="2010650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8"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21"/>
          <p:cNvSpPr txBox="1"/>
          <p:nvPr>
            <p:ph type="title"/>
          </p:nvPr>
        </p:nvSpPr>
        <p:spPr>
          <a:xfrm flipH="1">
            <a:off x="959002" y="2019725"/>
            <a:ext cx="3931200" cy="6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9pPr>
          </a:lstStyle>
          <a:p/>
        </p:txBody>
      </p:sp>
      <p:sp>
        <p:nvSpPr>
          <p:cNvPr id="334" name="Google Shape;334;p21"/>
          <p:cNvSpPr txBox="1"/>
          <p:nvPr>
            <p:ph idx="1" type="subTitle"/>
          </p:nvPr>
        </p:nvSpPr>
        <p:spPr>
          <a:xfrm flipH="1">
            <a:off x="959090" y="2565775"/>
            <a:ext cx="2998800" cy="55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Josefin Sans"/>
              <a:buNone/>
              <a:defRPr sz="15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35" name="Google Shape;335;p21"/>
          <p:cNvSpPr/>
          <p:nvPr/>
        </p:nvSpPr>
        <p:spPr>
          <a:xfrm flipH="1" rot="-132439">
            <a:off x="305871" y="-39916"/>
            <a:ext cx="4818716" cy="780968"/>
          </a:xfrm>
          <a:custGeom>
            <a:rect b="b" l="l" r="r" t="t"/>
            <a:pathLst>
              <a:path extrusionOk="0" h="14785" w="79484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p21"/>
          <p:cNvSpPr/>
          <p:nvPr/>
        </p:nvSpPr>
        <p:spPr>
          <a:xfrm flipH="1">
            <a:off x="402459" y="-132676"/>
            <a:ext cx="2393629" cy="966464"/>
          </a:xfrm>
          <a:custGeom>
            <a:rect b="b" l="l" r="r" t="t"/>
            <a:pathLst>
              <a:path extrusionOk="0" h="43165" w="72716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p21"/>
          <p:cNvSpPr/>
          <p:nvPr/>
        </p:nvSpPr>
        <p:spPr>
          <a:xfrm flipH="1" rot="10800000">
            <a:off x="-272112" y="-10878"/>
            <a:ext cx="2096898" cy="989152"/>
          </a:xfrm>
          <a:custGeom>
            <a:rect b="b" l="l" r="r" t="t"/>
            <a:pathLst>
              <a:path extrusionOk="0" h="61524" w="143993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p21"/>
          <p:cNvSpPr/>
          <p:nvPr/>
        </p:nvSpPr>
        <p:spPr>
          <a:xfrm flipH="1" rot="10800000">
            <a:off x="402451" y="1086487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p21"/>
          <p:cNvSpPr/>
          <p:nvPr/>
        </p:nvSpPr>
        <p:spPr>
          <a:xfrm flipH="1" rot="10800000">
            <a:off x="1153051" y="648062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21"/>
          <p:cNvSpPr/>
          <p:nvPr/>
        </p:nvSpPr>
        <p:spPr>
          <a:xfrm flipH="1" rot="10800000">
            <a:off x="2859751" y="301212"/>
            <a:ext cx="98400" cy="98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p21"/>
          <p:cNvSpPr/>
          <p:nvPr/>
        </p:nvSpPr>
        <p:spPr>
          <a:xfrm rot="-10667561">
            <a:off x="305871" y="4393835"/>
            <a:ext cx="4818716" cy="780968"/>
          </a:xfrm>
          <a:custGeom>
            <a:rect b="b" l="l" r="r" t="t"/>
            <a:pathLst>
              <a:path extrusionOk="0" h="14785" w="79484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p21"/>
          <p:cNvSpPr/>
          <p:nvPr/>
        </p:nvSpPr>
        <p:spPr>
          <a:xfrm rot="10800000">
            <a:off x="402459" y="4301097"/>
            <a:ext cx="2393629" cy="966464"/>
          </a:xfrm>
          <a:custGeom>
            <a:rect b="b" l="l" r="r" t="t"/>
            <a:pathLst>
              <a:path extrusionOk="0" h="43165" w="72716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p21"/>
          <p:cNvSpPr/>
          <p:nvPr/>
        </p:nvSpPr>
        <p:spPr>
          <a:xfrm>
            <a:off x="-272112" y="4156612"/>
            <a:ext cx="2096898" cy="989152"/>
          </a:xfrm>
          <a:custGeom>
            <a:rect b="b" l="l" r="r" t="t"/>
            <a:pathLst>
              <a:path extrusionOk="0" h="61524" w="143993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p21"/>
          <p:cNvSpPr/>
          <p:nvPr/>
        </p:nvSpPr>
        <p:spPr>
          <a:xfrm>
            <a:off x="402451" y="3949699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p21"/>
          <p:cNvSpPr/>
          <p:nvPr/>
        </p:nvSpPr>
        <p:spPr>
          <a:xfrm>
            <a:off x="1153051" y="438812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21"/>
          <p:cNvSpPr/>
          <p:nvPr/>
        </p:nvSpPr>
        <p:spPr>
          <a:xfrm>
            <a:off x="2859751" y="4734974"/>
            <a:ext cx="98400" cy="98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21"/>
          <p:cNvSpPr/>
          <p:nvPr/>
        </p:nvSpPr>
        <p:spPr>
          <a:xfrm>
            <a:off x="5246676" y="4818274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21"/>
          <p:cNvSpPr/>
          <p:nvPr/>
        </p:nvSpPr>
        <p:spPr>
          <a:xfrm flipH="1" rot="10800000">
            <a:off x="5246676" y="153112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2">
  <p:cSld name="CUSTOM_7_1"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22"/>
          <p:cNvSpPr txBox="1"/>
          <p:nvPr>
            <p:ph type="title"/>
          </p:nvPr>
        </p:nvSpPr>
        <p:spPr>
          <a:xfrm>
            <a:off x="2693850" y="363275"/>
            <a:ext cx="3756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51" name="Google Shape;351;p22"/>
          <p:cNvSpPr txBox="1"/>
          <p:nvPr>
            <p:ph idx="1" type="subTitle"/>
          </p:nvPr>
        </p:nvSpPr>
        <p:spPr>
          <a:xfrm>
            <a:off x="4655852" y="1414900"/>
            <a:ext cx="30453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352" name="Google Shape;352;p22"/>
          <p:cNvSpPr txBox="1"/>
          <p:nvPr>
            <p:ph idx="2" type="subTitle"/>
          </p:nvPr>
        </p:nvSpPr>
        <p:spPr>
          <a:xfrm>
            <a:off x="4958476" y="1734025"/>
            <a:ext cx="2439900" cy="10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53" name="Google Shape;353;p22"/>
          <p:cNvSpPr txBox="1"/>
          <p:nvPr>
            <p:ph idx="3" type="subTitle"/>
          </p:nvPr>
        </p:nvSpPr>
        <p:spPr>
          <a:xfrm>
            <a:off x="1442838" y="1414900"/>
            <a:ext cx="30453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354" name="Google Shape;354;p22"/>
          <p:cNvSpPr txBox="1"/>
          <p:nvPr>
            <p:ph idx="4" type="subTitle"/>
          </p:nvPr>
        </p:nvSpPr>
        <p:spPr>
          <a:xfrm>
            <a:off x="1745688" y="1734025"/>
            <a:ext cx="2439900" cy="10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55" name="Google Shape;355;p22"/>
          <p:cNvSpPr txBox="1"/>
          <p:nvPr>
            <p:ph idx="5" type="subTitle"/>
          </p:nvPr>
        </p:nvSpPr>
        <p:spPr>
          <a:xfrm>
            <a:off x="4655812" y="3160150"/>
            <a:ext cx="30453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356" name="Google Shape;356;p22"/>
          <p:cNvSpPr txBox="1"/>
          <p:nvPr>
            <p:ph idx="6" type="subTitle"/>
          </p:nvPr>
        </p:nvSpPr>
        <p:spPr>
          <a:xfrm>
            <a:off x="4958476" y="3479274"/>
            <a:ext cx="2439900" cy="10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57" name="Google Shape;357;p22"/>
          <p:cNvSpPr txBox="1"/>
          <p:nvPr>
            <p:ph idx="7" type="subTitle"/>
          </p:nvPr>
        </p:nvSpPr>
        <p:spPr>
          <a:xfrm>
            <a:off x="1442838" y="3160150"/>
            <a:ext cx="30453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358" name="Google Shape;358;p22"/>
          <p:cNvSpPr txBox="1"/>
          <p:nvPr>
            <p:ph idx="8" type="subTitle"/>
          </p:nvPr>
        </p:nvSpPr>
        <p:spPr>
          <a:xfrm>
            <a:off x="1745688" y="3479274"/>
            <a:ext cx="2439900" cy="10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59" name="Google Shape;359;p22"/>
          <p:cNvSpPr/>
          <p:nvPr/>
        </p:nvSpPr>
        <p:spPr>
          <a:xfrm flipH="1" rot="-5532439">
            <a:off x="-2045052" y="2322174"/>
            <a:ext cx="4818716" cy="780968"/>
          </a:xfrm>
          <a:custGeom>
            <a:rect b="b" l="l" r="r" t="t"/>
            <a:pathLst>
              <a:path extrusionOk="0" h="14785" w="79484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p22"/>
          <p:cNvSpPr/>
          <p:nvPr/>
        </p:nvSpPr>
        <p:spPr>
          <a:xfrm flipH="1" rot="-5400000">
            <a:off x="-832519" y="2826431"/>
            <a:ext cx="2393629" cy="966464"/>
          </a:xfrm>
          <a:custGeom>
            <a:rect b="b" l="l" r="r" t="t"/>
            <a:pathLst>
              <a:path extrusionOk="0" h="43165" w="72716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p22"/>
          <p:cNvSpPr/>
          <p:nvPr/>
        </p:nvSpPr>
        <p:spPr>
          <a:xfrm flipH="1" rot="5400000">
            <a:off x="-551012" y="3638024"/>
            <a:ext cx="2096898" cy="989152"/>
          </a:xfrm>
          <a:custGeom>
            <a:rect b="b" l="l" r="r" t="t"/>
            <a:pathLst>
              <a:path extrusionOk="0" h="61524" w="143993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22"/>
          <p:cNvSpPr/>
          <p:nvPr/>
        </p:nvSpPr>
        <p:spPr>
          <a:xfrm flipH="1" rot="5400000">
            <a:off x="1100376" y="4407937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p22"/>
          <p:cNvSpPr/>
          <p:nvPr/>
        </p:nvSpPr>
        <p:spPr>
          <a:xfrm flipH="1" rot="5400000">
            <a:off x="661951" y="3657337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p22"/>
          <p:cNvSpPr/>
          <p:nvPr/>
        </p:nvSpPr>
        <p:spPr>
          <a:xfrm flipH="1" rot="5400000">
            <a:off x="315101" y="1950637"/>
            <a:ext cx="98400" cy="98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22"/>
          <p:cNvSpPr/>
          <p:nvPr/>
        </p:nvSpPr>
        <p:spPr>
          <a:xfrm flipH="1" rot="5400000">
            <a:off x="458251" y="248212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p22"/>
          <p:cNvSpPr/>
          <p:nvPr/>
        </p:nvSpPr>
        <p:spPr>
          <a:xfrm flipH="1" rot="5267561">
            <a:off x="6370324" y="1912069"/>
            <a:ext cx="4818716" cy="780968"/>
          </a:xfrm>
          <a:custGeom>
            <a:rect b="b" l="l" r="r" t="t"/>
            <a:pathLst>
              <a:path extrusionOk="0" h="14785" w="79484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p22"/>
          <p:cNvSpPr/>
          <p:nvPr/>
        </p:nvSpPr>
        <p:spPr>
          <a:xfrm flipH="1" rot="5400000">
            <a:off x="7582879" y="1222315"/>
            <a:ext cx="2393629" cy="966464"/>
          </a:xfrm>
          <a:custGeom>
            <a:rect b="b" l="l" r="r" t="t"/>
            <a:pathLst>
              <a:path extrusionOk="0" h="43165" w="72716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p22"/>
          <p:cNvSpPr/>
          <p:nvPr/>
        </p:nvSpPr>
        <p:spPr>
          <a:xfrm flipH="1" rot="-5400000">
            <a:off x="7598103" y="388035"/>
            <a:ext cx="2096898" cy="989152"/>
          </a:xfrm>
          <a:custGeom>
            <a:rect b="b" l="l" r="r" t="t"/>
            <a:pathLst>
              <a:path extrusionOk="0" h="61524" w="143993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p22"/>
          <p:cNvSpPr/>
          <p:nvPr/>
        </p:nvSpPr>
        <p:spPr>
          <a:xfrm flipH="1" rot="-5400000">
            <a:off x="7945213" y="508574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p22"/>
          <p:cNvSpPr/>
          <p:nvPr/>
        </p:nvSpPr>
        <p:spPr>
          <a:xfrm flipH="1" rot="-5400000">
            <a:off x="8383638" y="125917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p22"/>
          <p:cNvSpPr/>
          <p:nvPr/>
        </p:nvSpPr>
        <p:spPr>
          <a:xfrm flipH="1" rot="-5400000">
            <a:off x="8730488" y="2965874"/>
            <a:ext cx="98400" cy="98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p22"/>
          <p:cNvSpPr/>
          <p:nvPr/>
        </p:nvSpPr>
        <p:spPr>
          <a:xfrm flipH="1" rot="-5400000">
            <a:off x="8522238" y="4603499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">
  <p:cSld name="CUSTOM_9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23"/>
          <p:cNvSpPr txBox="1"/>
          <p:nvPr>
            <p:ph type="title"/>
          </p:nvPr>
        </p:nvSpPr>
        <p:spPr>
          <a:xfrm>
            <a:off x="540000" y="363275"/>
            <a:ext cx="806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375" name="Google Shape;375;p23"/>
          <p:cNvSpPr txBox="1"/>
          <p:nvPr>
            <p:ph idx="1" type="subTitle"/>
          </p:nvPr>
        </p:nvSpPr>
        <p:spPr>
          <a:xfrm>
            <a:off x="3328957" y="2343550"/>
            <a:ext cx="2486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376" name="Google Shape;376;p23"/>
          <p:cNvSpPr txBox="1"/>
          <p:nvPr>
            <p:ph idx="2" type="subTitle"/>
          </p:nvPr>
        </p:nvSpPr>
        <p:spPr>
          <a:xfrm>
            <a:off x="3482707" y="2662675"/>
            <a:ext cx="21786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77" name="Google Shape;377;p23"/>
          <p:cNvSpPr txBox="1"/>
          <p:nvPr>
            <p:ph idx="3" type="subTitle"/>
          </p:nvPr>
        </p:nvSpPr>
        <p:spPr>
          <a:xfrm>
            <a:off x="791813" y="2343550"/>
            <a:ext cx="2486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378" name="Google Shape;378;p23"/>
          <p:cNvSpPr txBox="1"/>
          <p:nvPr>
            <p:ph idx="4" type="subTitle"/>
          </p:nvPr>
        </p:nvSpPr>
        <p:spPr>
          <a:xfrm>
            <a:off x="945563" y="2662675"/>
            <a:ext cx="21786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79" name="Google Shape;379;p23"/>
          <p:cNvSpPr txBox="1"/>
          <p:nvPr>
            <p:ph idx="5" type="subTitle"/>
          </p:nvPr>
        </p:nvSpPr>
        <p:spPr>
          <a:xfrm>
            <a:off x="5866075" y="2343550"/>
            <a:ext cx="2486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380" name="Google Shape;380;p23"/>
          <p:cNvSpPr txBox="1"/>
          <p:nvPr>
            <p:ph idx="6" type="subTitle"/>
          </p:nvPr>
        </p:nvSpPr>
        <p:spPr>
          <a:xfrm>
            <a:off x="6019825" y="2662675"/>
            <a:ext cx="21786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81" name="Google Shape;381;p23"/>
          <p:cNvSpPr/>
          <p:nvPr/>
        </p:nvSpPr>
        <p:spPr>
          <a:xfrm rot="10800000">
            <a:off x="2531291" y="4235323"/>
            <a:ext cx="5428956" cy="1009852"/>
          </a:xfrm>
          <a:custGeom>
            <a:rect b="b" l="l" r="r" t="t"/>
            <a:pathLst>
              <a:path extrusionOk="0" h="14785" w="79484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p23"/>
          <p:cNvSpPr/>
          <p:nvPr/>
        </p:nvSpPr>
        <p:spPr>
          <a:xfrm rot="5400000">
            <a:off x="3108924" y="2854084"/>
            <a:ext cx="1442280" cy="3563817"/>
          </a:xfrm>
          <a:custGeom>
            <a:rect b="b" l="l" r="r" t="t"/>
            <a:pathLst>
              <a:path extrusionOk="0" h="44420" w="24039">
                <a:moveTo>
                  <a:pt x="17715" y="1"/>
                </a:moveTo>
                <a:cubicBezTo>
                  <a:pt x="16371" y="1"/>
                  <a:pt x="14900" y="541"/>
                  <a:pt x="13704" y="2213"/>
                </a:cubicBezTo>
                <a:cubicBezTo>
                  <a:pt x="10848" y="6185"/>
                  <a:pt x="15289" y="12211"/>
                  <a:pt x="13392" y="17300"/>
                </a:cubicBezTo>
                <a:cubicBezTo>
                  <a:pt x="11272" y="22947"/>
                  <a:pt x="1" y="24509"/>
                  <a:pt x="1384" y="34262"/>
                </a:cubicBezTo>
                <a:cubicBezTo>
                  <a:pt x="2268" y="40412"/>
                  <a:pt x="11808" y="44419"/>
                  <a:pt x="18141" y="44419"/>
                </a:cubicBezTo>
                <a:cubicBezTo>
                  <a:pt x="19486" y="44419"/>
                  <a:pt x="20686" y="44239"/>
                  <a:pt x="21628" y="43860"/>
                </a:cubicBezTo>
                <a:cubicBezTo>
                  <a:pt x="21918" y="43748"/>
                  <a:pt x="23413" y="36851"/>
                  <a:pt x="23480" y="36048"/>
                </a:cubicBezTo>
                <a:cubicBezTo>
                  <a:pt x="24038" y="28549"/>
                  <a:pt x="24016" y="20983"/>
                  <a:pt x="23369" y="13484"/>
                </a:cubicBezTo>
                <a:cubicBezTo>
                  <a:pt x="23056" y="9890"/>
                  <a:pt x="22699" y="6252"/>
                  <a:pt x="22186" y="2681"/>
                </a:cubicBezTo>
                <a:cubicBezTo>
                  <a:pt x="22052" y="1766"/>
                  <a:pt x="22141" y="2168"/>
                  <a:pt x="21315" y="1320"/>
                </a:cubicBezTo>
                <a:cubicBezTo>
                  <a:pt x="20767" y="784"/>
                  <a:pt x="19333" y="1"/>
                  <a:pt x="1771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p23"/>
          <p:cNvSpPr/>
          <p:nvPr/>
        </p:nvSpPr>
        <p:spPr>
          <a:xfrm>
            <a:off x="3682950" y="4420625"/>
            <a:ext cx="2132100" cy="12342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p23"/>
          <p:cNvSpPr/>
          <p:nvPr/>
        </p:nvSpPr>
        <p:spPr>
          <a:xfrm flipH="1" rot="10800000">
            <a:off x="3968688" y="407182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p23"/>
          <p:cNvSpPr/>
          <p:nvPr/>
        </p:nvSpPr>
        <p:spPr>
          <a:xfrm flipH="1" rot="10800000">
            <a:off x="5921426" y="455415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p23"/>
          <p:cNvSpPr/>
          <p:nvPr/>
        </p:nvSpPr>
        <p:spPr>
          <a:xfrm flipH="1" rot="10800000">
            <a:off x="1267213" y="452174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p23"/>
          <p:cNvSpPr/>
          <p:nvPr/>
        </p:nvSpPr>
        <p:spPr>
          <a:xfrm flipH="1" rot="10800000">
            <a:off x="8100026" y="475290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p23"/>
          <p:cNvSpPr/>
          <p:nvPr/>
        </p:nvSpPr>
        <p:spPr>
          <a:xfrm flipH="1" rot="10800000">
            <a:off x="6505813" y="485159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p23"/>
          <p:cNvSpPr/>
          <p:nvPr/>
        </p:nvSpPr>
        <p:spPr>
          <a:xfrm flipH="1" rot="10800000">
            <a:off x="1985676" y="410423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10"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24"/>
          <p:cNvSpPr txBox="1"/>
          <p:nvPr>
            <p:ph type="title"/>
          </p:nvPr>
        </p:nvSpPr>
        <p:spPr>
          <a:xfrm>
            <a:off x="2571750" y="363275"/>
            <a:ext cx="4000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392" name="Google Shape;392;p24"/>
          <p:cNvSpPr txBox="1"/>
          <p:nvPr>
            <p:ph idx="1" type="subTitle"/>
          </p:nvPr>
        </p:nvSpPr>
        <p:spPr>
          <a:xfrm>
            <a:off x="5091350" y="3794700"/>
            <a:ext cx="22056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393" name="Google Shape;393;p24"/>
          <p:cNvSpPr txBox="1"/>
          <p:nvPr>
            <p:ph idx="2" type="subTitle"/>
          </p:nvPr>
        </p:nvSpPr>
        <p:spPr>
          <a:xfrm>
            <a:off x="4948200" y="4089750"/>
            <a:ext cx="2488200" cy="64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94" name="Google Shape;394;p24"/>
          <p:cNvSpPr txBox="1"/>
          <p:nvPr>
            <p:ph idx="3" type="subTitle"/>
          </p:nvPr>
        </p:nvSpPr>
        <p:spPr>
          <a:xfrm>
            <a:off x="1901200" y="3794700"/>
            <a:ext cx="20079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395" name="Google Shape;395;p24"/>
          <p:cNvSpPr txBox="1"/>
          <p:nvPr>
            <p:ph idx="4" type="subTitle"/>
          </p:nvPr>
        </p:nvSpPr>
        <p:spPr>
          <a:xfrm>
            <a:off x="1800500" y="4089750"/>
            <a:ext cx="2205600" cy="64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96" name="Google Shape;396;p24"/>
          <p:cNvSpPr/>
          <p:nvPr/>
        </p:nvSpPr>
        <p:spPr>
          <a:xfrm rot="-5400000">
            <a:off x="-687297" y="596629"/>
            <a:ext cx="2810674" cy="1198053"/>
          </a:xfrm>
          <a:custGeom>
            <a:rect b="b" l="l" r="r" t="t"/>
            <a:pathLst>
              <a:path extrusionOk="0" h="36451" w="64695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p24"/>
          <p:cNvSpPr/>
          <p:nvPr/>
        </p:nvSpPr>
        <p:spPr>
          <a:xfrm rot="-5400000">
            <a:off x="-1281850" y="1134665"/>
            <a:ext cx="2860647" cy="751611"/>
          </a:xfrm>
          <a:custGeom>
            <a:rect b="b" l="l" r="r" t="t"/>
            <a:pathLst>
              <a:path extrusionOk="0" h="43165" w="72716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p24"/>
          <p:cNvSpPr/>
          <p:nvPr/>
        </p:nvSpPr>
        <p:spPr>
          <a:xfrm rot="5400000">
            <a:off x="466981" y="119573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p24"/>
          <p:cNvSpPr/>
          <p:nvPr/>
        </p:nvSpPr>
        <p:spPr>
          <a:xfrm rot="5400000">
            <a:off x="-494883" y="208694"/>
            <a:ext cx="1990610" cy="1054010"/>
          </a:xfrm>
          <a:custGeom>
            <a:rect b="b" l="l" r="r" t="t"/>
            <a:pathLst>
              <a:path extrusionOk="0" h="42859" w="80952">
                <a:moveTo>
                  <a:pt x="7027" y="1"/>
                </a:moveTo>
                <a:cubicBezTo>
                  <a:pt x="6872" y="1"/>
                  <a:pt x="6717" y="3"/>
                  <a:pt x="6562" y="7"/>
                </a:cubicBezTo>
                <a:cubicBezTo>
                  <a:pt x="4866" y="30"/>
                  <a:pt x="3192" y="387"/>
                  <a:pt x="1629" y="1056"/>
                </a:cubicBezTo>
                <a:cubicBezTo>
                  <a:pt x="0" y="1793"/>
                  <a:pt x="89" y="2418"/>
                  <a:pt x="335" y="4114"/>
                </a:cubicBezTo>
                <a:cubicBezTo>
                  <a:pt x="982" y="8332"/>
                  <a:pt x="1652" y="12528"/>
                  <a:pt x="2321" y="16724"/>
                </a:cubicBezTo>
                <a:lnTo>
                  <a:pt x="4241" y="29022"/>
                </a:lnTo>
                <a:cubicBezTo>
                  <a:pt x="4866" y="32972"/>
                  <a:pt x="6160" y="37347"/>
                  <a:pt x="6160" y="41342"/>
                </a:cubicBezTo>
                <a:cubicBezTo>
                  <a:pt x="6227" y="41676"/>
                  <a:pt x="6294" y="42056"/>
                  <a:pt x="6562" y="42257"/>
                </a:cubicBezTo>
                <a:cubicBezTo>
                  <a:pt x="6776" y="42374"/>
                  <a:pt x="7008" y="42440"/>
                  <a:pt x="7256" y="42440"/>
                </a:cubicBezTo>
                <a:cubicBezTo>
                  <a:pt x="7292" y="42440"/>
                  <a:pt x="7328" y="42438"/>
                  <a:pt x="7365" y="42435"/>
                </a:cubicBezTo>
                <a:cubicBezTo>
                  <a:pt x="18275" y="42693"/>
                  <a:pt x="29189" y="42859"/>
                  <a:pt x="40102" y="42859"/>
                </a:cubicBezTo>
                <a:cubicBezTo>
                  <a:pt x="53724" y="42859"/>
                  <a:pt x="67345" y="42601"/>
                  <a:pt x="80951" y="41944"/>
                </a:cubicBezTo>
                <a:cubicBezTo>
                  <a:pt x="71220" y="38596"/>
                  <a:pt x="61154" y="36409"/>
                  <a:pt x="50910" y="35450"/>
                </a:cubicBezTo>
                <a:cubicBezTo>
                  <a:pt x="46357" y="35003"/>
                  <a:pt x="41513" y="34735"/>
                  <a:pt x="37741" y="32124"/>
                </a:cubicBezTo>
                <a:cubicBezTo>
                  <a:pt x="33880" y="29423"/>
                  <a:pt x="31939" y="24781"/>
                  <a:pt x="30443" y="20317"/>
                </a:cubicBezTo>
                <a:cubicBezTo>
                  <a:pt x="28948" y="15854"/>
                  <a:pt x="27609" y="11144"/>
                  <a:pt x="24439" y="7663"/>
                </a:cubicBezTo>
                <a:cubicBezTo>
                  <a:pt x="22676" y="5743"/>
                  <a:pt x="20422" y="4315"/>
                  <a:pt x="18123" y="3087"/>
                </a:cubicBezTo>
                <a:cubicBezTo>
                  <a:pt x="14732" y="1327"/>
                  <a:pt x="10908" y="1"/>
                  <a:pt x="70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p24"/>
          <p:cNvSpPr/>
          <p:nvPr/>
        </p:nvSpPr>
        <p:spPr>
          <a:xfrm rot="5400000">
            <a:off x="928869" y="99919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p24"/>
          <p:cNvSpPr/>
          <p:nvPr/>
        </p:nvSpPr>
        <p:spPr>
          <a:xfrm rot="-5400000">
            <a:off x="269256" y="284224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p24"/>
          <p:cNvSpPr/>
          <p:nvPr/>
        </p:nvSpPr>
        <p:spPr>
          <a:xfrm rot="5400000">
            <a:off x="7087547" y="3261706"/>
            <a:ext cx="2810674" cy="1198053"/>
          </a:xfrm>
          <a:custGeom>
            <a:rect b="b" l="l" r="r" t="t"/>
            <a:pathLst>
              <a:path extrusionOk="0" h="36451" w="64695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p24"/>
          <p:cNvSpPr/>
          <p:nvPr/>
        </p:nvSpPr>
        <p:spPr>
          <a:xfrm rot="5400000">
            <a:off x="7632127" y="3170112"/>
            <a:ext cx="2860647" cy="751611"/>
          </a:xfrm>
          <a:custGeom>
            <a:rect b="b" l="l" r="r" t="t"/>
            <a:pathLst>
              <a:path extrusionOk="0" h="43165" w="72716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p24"/>
          <p:cNvSpPr/>
          <p:nvPr/>
        </p:nvSpPr>
        <p:spPr>
          <a:xfrm rot="-5400000">
            <a:off x="8580444" y="369715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" name="Google Shape;405;p24"/>
          <p:cNvSpPr/>
          <p:nvPr/>
        </p:nvSpPr>
        <p:spPr>
          <a:xfrm rot="-5400000">
            <a:off x="7715198" y="3793684"/>
            <a:ext cx="1990610" cy="1054010"/>
          </a:xfrm>
          <a:custGeom>
            <a:rect b="b" l="l" r="r" t="t"/>
            <a:pathLst>
              <a:path extrusionOk="0" h="42859" w="80952">
                <a:moveTo>
                  <a:pt x="7027" y="1"/>
                </a:moveTo>
                <a:cubicBezTo>
                  <a:pt x="6872" y="1"/>
                  <a:pt x="6717" y="3"/>
                  <a:pt x="6562" y="7"/>
                </a:cubicBezTo>
                <a:cubicBezTo>
                  <a:pt x="4866" y="30"/>
                  <a:pt x="3192" y="387"/>
                  <a:pt x="1629" y="1056"/>
                </a:cubicBezTo>
                <a:cubicBezTo>
                  <a:pt x="0" y="1793"/>
                  <a:pt x="89" y="2418"/>
                  <a:pt x="335" y="4114"/>
                </a:cubicBezTo>
                <a:cubicBezTo>
                  <a:pt x="982" y="8332"/>
                  <a:pt x="1652" y="12528"/>
                  <a:pt x="2321" y="16724"/>
                </a:cubicBezTo>
                <a:lnTo>
                  <a:pt x="4241" y="29022"/>
                </a:lnTo>
                <a:cubicBezTo>
                  <a:pt x="4866" y="32972"/>
                  <a:pt x="6160" y="37347"/>
                  <a:pt x="6160" y="41342"/>
                </a:cubicBezTo>
                <a:cubicBezTo>
                  <a:pt x="6227" y="41676"/>
                  <a:pt x="6294" y="42056"/>
                  <a:pt x="6562" y="42257"/>
                </a:cubicBezTo>
                <a:cubicBezTo>
                  <a:pt x="6776" y="42374"/>
                  <a:pt x="7008" y="42440"/>
                  <a:pt x="7256" y="42440"/>
                </a:cubicBezTo>
                <a:cubicBezTo>
                  <a:pt x="7292" y="42440"/>
                  <a:pt x="7328" y="42438"/>
                  <a:pt x="7365" y="42435"/>
                </a:cubicBezTo>
                <a:cubicBezTo>
                  <a:pt x="18275" y="42693"/>
                  <a:pt x="29189" y="42859"/>
                  <a:pt x="40102" y="42859"/>
                </a:cubicBezTo>
                <a:cubicBezTo>
                  <a:pt x="53724" y="42859"/>
                  <a:pt x="67345" y="42601"/>
                  <a:pt x="80951" y="41944"/>
                </a:cubicBezTo>
                <a:cubicBezTo>
                  <a:pt x="71220" y="38596"/>
                  <a:pt x="61154" y="36409"/>
                  <a:pt x="50910" y="35450"/>
                </a:cubicBezTo>
                <a:cubicBezTo>
                  <a:pt x="46357" y="35003"/>
                  <a:pt x="41513" y="34735"/>
                  <a:pt x="37741" y="32124"/>
                </a:cubicBezTo>
                <a:cubicBezTo>
                  <a:pt x="33880" y="29423"/>
                  <a:pt x="31939" y="24781"/>
                  <a:pt x="30443" y="20317"/>
                </a:cubicBezTo>
                <a:cubicBezTo>
                  <a:pt x="28948" y="15854"/>
                  <a:pt x="27609" y="11144"/>
                  <a:pt x="24439" y="7663"/>
                </a:cubicBezTo>
                <a:cubicBezTo>
                  <a:pt x="22676" y="5743"/>
                  <a:pt x="20422" y="4315"/>
                  <a:pt x="18123" y="3087"/>
                </a:cubicBezTo>
                <a:cubicBezTo>
                  <a:pt x="14732" y="1327"/>
                  <a:pt x="10908" y="1"/>
                  <a:pt x="70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" name="Google Shape;406;p24"/>
          <p:cNvSpPr/>
          <p:nvPr/>
        </p:nvSpPr>
        <p:spPr>
          <a:xfrm rot="-5400000">
            <a:off x="8183656" y="395849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" name="Google Shape;407;p24"/>
          <p:cNvSpPr/>
          <p:nvPr/>
        </p:nvSpPr>
        <p:spPr>
          <a:xfrm rot="5400000">
            <a:off x="8843269" y="211544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p24"/>
          <p:cNvSpPr/>
          <p:nvPr/>
        </p:nvSpPr>
        <p:spPr>
          <a:xfrm rot="-5400000">
            <a:off x="7541144" y="468090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p24"/>
          <p:cNvSpPr/>
          <p:nvPr/>
        </p:nvSpPr>
        <p:spPr>
          <a:xfrm rot="5400000">
            <a:off x="1506281" y="21198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1"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25"/>
          <p:cNvSpPr txBox="1"/>
          <p:nvPr>
            <p:ph type="title"/>
          </p:nvPr>
        </p:nvSpPr>
        <p:spPr>
          <a:xfrm>
            <a:off x="2629950" y="989275"/>
            <a:ext cx="3884100" cy="93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412" name="Google Shape;412;p25"/>
          <p:cNvSpPr txBox="1"/>
          <p:nvPr>
            <p:ph idx="1" type="subTitle"/>
          </p:nvPr>
        </p:nvSpPr>
        <p:spPr>
          <a:xfrm>
            <a:off x="3043615" y="1769613"/>
            <a:ext cx="3066900" cy="109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13" name="Google Shape;413;p25"/>
          <p:cNvSpPr txBox="1"/>
          <p:nvPr>
            <p:ph idx="2" type="subTitle"/>
          </p:nvPr>
        </p:nvSpPr>
        <p:spPr>
          <a:xfrm>
            <a:off x="2676890" y="3876500"/>
            <a:ext cx="3790200" cy="27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100">
                <a:solidFill>
                  <a:schemeClr val="dk1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14" name="Google Shape;414;p25"/>
          <p:cNvSpPr txBox="1"/>
          <p:nvPr/>
        </p:nvSpPr>
        <p:spPr>
          <a:xfrm>
            <a:off x="2924390" y="3270788"/>
            <a:ext cx="3295200" cy="71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CREDITS</a:t>
            </a:r>
            <a:r>
              <a:rPr lang="en" sz="1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: This presentation template was created by</a:t>
            </a:r>
            <a:r>
              <a:rPr b="1" lang="en" sz="1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1" lang="en" sz="1100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, including icons by </a:t>
            </a:r>
            <a:r>
              <a:rPr b="1" lang="en" sz="1100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, infographics &amp; images by </a:t>
            </a:r>
            <a:r>
              <a:rPr b="1" lang="en" sz="1100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1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15" name="Google Shape;415;p25"/>
          <p:cNvSpPr/>
          <p:nvPr/>
        </p:nvSpPr>
        <p:spPr>
          <a:xfrm rot="-5538951">
            <a:off x="-2574537" y="1029968"/>
            <a:ext cx="6383009" cy="1326004"/>
          </a:xfrm>
          <a:custGeom>
            <a:rect b="b" l="l" r="r" t="t"/>
            <a:pathLst>
              <a:path extrusionOk="0" h="14785" w="79484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p25"/>
          <p:cNvSpPr/>
          <p:nvPr/>
        </p:nvSpPr>
        <p:spPr>
          <a:xfrm flipH="1" rot="5400000">
            <a:off x="-1065756" y="2741763"/>
            <a:ext cx="3598025" cy="1537331"/>
          </a:xfrm>
          <a:custGeom>
            <a:rect b="b" l="l" r="r" t="t"/>
            <a:pathLst>
              <a:path extrusionOk="0" h="61524" w="143993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p25"/>
          <p:cNvSpPr/>
          <p:nvPr/>
        </p:nvSpPr>
        <p:spPr>
          <a:xfrm flipH="1" rot="5400000">
            <a:off x="-627512" y="3888154"/>
            <a:ext cx="2023800" cy="1071475"/>
          </a:xfrm>
          <a:custGeom>
            <a:rect b="b" l="l" r="r" t="t"/>
            <a:pathLst>
              <a:path extrusionOk="0" h="42859" w="80952">
                <a:moveTo>
                  <a:pt x="7027" y="1"/>
                </a:moveTo>
                <a:cubicBezTo>
                  <a:pt x="6872" y="1"/>
                  <a:pt x="6717" y="3"/>
                  <a:pt x="6562" y="7"/>
                </a:cubicBezTo>
                <a:cubicBezTo>
                  <a:pt x="4866" y="30"/>
                  <a:pt x="3192" y="387"/>
                  <a:pt x="1629" y="1056"/>
                </a:cubicBezTo>
                <a:cubicBezTo>
                  <a:pt x="0" y="1793"/>
                  <a:pt x="89" y="2418"/>
                  <a:pt x="335" y="4114"/>
                </a:cubicBezTo>
                <a:cubicBezTo>
                  <a:pt x="982" y="8332"/>
                  <a:pt x="1652" y="12528"/>
                  <a:pt x="2321" y="16724"/>
                </a:cubicBezTo>
                <a:lnTo>
                  <a:pt x="4241" y="29022"/>
                </a:lnTo>
                <a:cubicBezTo>
                  <a:pt x="4866" y="32972"/>
                  <a:pt x="6160" y="37347"/>
                  <a:pt x="6160" y="41342"/>
                </a:cubicBezTo>
                <a:cubicBezTo>
                  <a:pt x="6227" y="41676"/>
                  <a:pt x="6294" y="42056"/>
                  <a:pt x="6562" y="42257"/>
                </a:cubicBezTo>
                <a:cubicBezTo>
                  <a:pt x="6776" y="42374"/>
                  <a:pt x="7008" y="42440"/>
                  <a:pt x="7256" y="42440"/>
                </a:cubicBezTo>
                <a:cubicBezTo>
                  <a:pt x="7292" y="42440"/>
                  <a:pt x="7328" y="42438"/>
                  <a:pt x="7365" y="42435"/>
                </a:cubicBezTo>
                <a:cubicBezTo>
                  <a:pt x="18275" y="42693"/>
                  <a:pt x="29189" y="42859"/>
                  <a:pt x="40102" y="42859"/>
                </a:cubicBezTo>
                <a:cubicBezTo>
                  <a:pt x="53724" y="42859"/>
                  <a:pt x="67345" y="42601"/>
                  <a:pt x="80951" y="41944"/>
                </a:cubicBezTo>
                <a:cubicBezTo>
                  <a:pt x="71220" y="38596"/>
                  <a:pt x="61154" y="36409"/>
                  <a:pt x="50910" y="35450"/>
                </a:cubicBezTo>
                <a:cubicBezTo>
                  <a:pt x="46357" y="35003"/>
                  <a:pt x="41513" y="34735"/>
                  <a:pt x="37741" y="32124"/>
                </a:cubicBezTo>
                <a:cubicBezTo>
                  <a:pt x="33880" y="29423"/>
                  <a:pt x="31939" y="24781"/>
                  <a:pt x="30443" y="20317"/>
                </a:cubicBezTo>
                <a:cubicBezTo>
                  <a:pt x="28948" y="15854"/>
                  <a:pt x="27609" y="11144"/>
                  <a:pt x="24439" y="7663"/>
                </a:cubicBezTo>
                <a:cubicBezTo>
                  <a:pt x="22676" y="5743"/>
                  <a:pt x="20422" y="4315"/>
                  <a:pt x="18123" y="3087"/>
                </a:cubicBezTo>
                <a:cubicBezTo>
                  <a:pt x="14732" y="1327"/>
                  <a:pt x="10908" y="1"/>
                  <a:pt x="70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p25"/>
          <p:cNvSpPr/>
          <p:nvPr/>
        </p:nvSpPr>
        <p:spPr>
          <a:xfrm>
            <a:off x="771800" y="2757500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p25"/>
          <p:cNvSpPr/>
          <p:nvPr/>
        </p:nvSpPr>
        <p:spPr>
          <a:xfrm>
            <a:off x="1553300" y="3452550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p25"/>
          <p:cNvSpPr/>
          <p:nvPr/>
        </p:nvSpPr>
        <p:spPr>
          <a:xfrm>
            <a:off x="804350" y="1051325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p25"/>
          <p:cNvSpPr/>
          <p:nvPr/>
        </p:nvSpPr>
        <p:spPr>
          <a:xfrm>
            <a:off x="1169650" y="3551250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p25"/>
          <p:cNvSpPr/>
          <p:nvPr/>
        </p:nvSpPr>
        <p:spPr>
          <a:xfrm>
            <a:off x="376488" y="716900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3" name="Google Shape;423;p25"/>
          <p:cNvGrpSpPr/>
          <p:nvPr/>
        </p:nvGrpSpPr>
        <p:grpSpPr>
          <a:xfrm rot="10800000">
            <a:off x="7695844" y="-223188"/>
            <a:ext cx="1676378" cy="6958517"/>
            <a:chOff x="-174456" y="-1522725"/>
            <a:chExt cx="1676378" cy="6958517"/>
          </a:xfrm>
        </p:grpSpPr>
        <p:sp>
          <p:nvSpPr>
            <p:cNvPr id="424" name="Google Shape;424;p25"/>
            <p:cNvSpPr/>
            <p:nvPr/>
          </p:nvSpPr>
          <p:spPr>
            <a:xfrm rot="-5538951">
              <a:off x="-2574537" y="1029968"/>
              <a:ext cx="6383009" cy="1326004"/>
            </a:xfrm>
            <a:custGeom>
              <a:rect b="b" l="l" r="r" t="t"/>
              <a:pathLst>
                <a:path extrusionOk="0" h="14785" w="79484">
                  <a:moveTo>
                    <a:pt x="64823" y="0"/>
                  </a:moveTo>
                  <a:cubicBezTo>
                    <a:pt x="56730" y="0"/>
                    <a:pt x="48629" y="357"/>
                    <a:pt x="40537" y="566"/>
                  </a:cubicBezTo>
                  <a:cubicBezTo>
                    <a:pt x="32882" y="767"/>
                    <a:pt x="25204" y="856"/>
                    <a:pt x="17548" y="856"/>
                  </a:cubicBezTo>
                  <a:lnTo>
                    <a:pt x="6188" y="856"/>
                  </a:lnTo>
                  <a:cubicBezTo>
                    <a:pt x="5806" y="856"/>
                    <a:pt x="5327" y="841"/>
                    <a:pt x="4808" y="841"/>
                  </a:cubicBezTo>
                  <a:cubicBezTo>
                    <a:pt x="2720" y="841"/>
                    <a:pt x="0" y="1085"/>
                    <a:pt x="519" y="3534"/>
                  </a:cubicBezTo>
                  <a:cubicBezTo>
                    <a:pt x="1166" y="6614"/>
                    <a:pt x="4269" y="9560"/>
                    <a:pt x="6746" y="11190"/>
                  </a:cubicBezTo>
                  <a:cubicBezTo>
                    <a:pt x="10540" y="13712"/>
                    <a:pt x="15160" y="14738"/>
                    <a:pt x="19713" y="14783"/>
                  </a:cubicBezTo>
                  <a:cubicBezTo>
                    <a:pt x="19807" y="14784"/>
                    <a:pt x="19901" y="14784"/>
                    <a:pt x="19995" y="14784"/>
                  </a:cubicBezTo>
                  <a:cubicBezTo>
                    <a:pt x="22334" y="14784"/>
                    <a:pt x="24671" y="14518"/>
                    <a:pt x="26967" y="14024"/>
                  </a:cubicBezTo>
                  <a:cubicBezTo>
                    <a:pt x="29891" y="13377"/>
                    <a:pt x="32703" y="12350"/>
                    <a:pt x="35515" y="11324"/>
                  </a:cubicBezTo>
                  <a:cubicBezTo>
                    <a:pt x="42724" y="8712"/>
                    <a:pt x="50045" y="6235"/>
                    <a:pt x="57633" y="5141"/>
                  </a:cubicBezTo>
                  <a:cubicBezTo>
                    <a:pt x="61727" y="4546"/>
                    <a:pt x="65864" y="4360"/>
                    <a:pt x="70011" y="4360"/>
                  </a:cubicBezTo>
                  <a:cubicBezTo>
                    <a:pt x="73167" y="4360"/>
                    <a:pt x="76330" y="4468"/>
                    <a:pt x="79484" y="4583"/>
                  </a:cubicBezTo>
                  <a:cubicBezTo>
                    <a:pt x="79461" y="3222"/>
                    <a:pt x="79439" y="1860"/>
                    <a:pt x="79439" y="499"/>
                  </a:cubicBezTo>
                  <a:cubicBezTo>
                    <a:pt x="74572" y="130"/>
                    <a:pt x="69699" y="0"/>
                    <a:pt x="6482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25"/>
            <p:cNvSpPr/>
            <p:nvPr/>
          </p:nvSpPr>
          <p:spPr>
            <a:xfrm flipH="1" rot="5400000">
              <a:off x="-1065756" y="2741763"/>
              <a:ext cx="3598025" cy="1537331"/>
            </a:xfrm>
            <a:custGeom>
              <a:rect b="b" l="l" r="r" t="t"/>
              <a:pathLst>
                <a:path extrusionOk="0" h="61524" w="143993">
                  <a:moveTo>
                    <a:pt x="25900" y="1"/>
                  </a:moveTo>
                  <a:cubicBezTo>
                    <a:pt x="11671" y="1"/>
                    <a:pt x="1" y="8596"/>
                    <a:pt x="1" y="8596"/>
                  </a:cubicBezTo>
                  <a:lnTo>
                    <a:pt x="186" y="61523"/>
                  </a:lnTo>
                  <a:lnTo>
                    <a:pt x="143993" y="61523"/>
                  </a:lnTo>
                  <a:cubicBezTo>
                    <a:pt x="138074" y="43327"/>
                    <a:pt x="128448" y="39288"/>
                    <a:pt x="117124" y="39288"/>
                  </a:cubicBezTo>
                  <a:cubicBezTo>
                    <a:pt x="108085" y="39288"/>
                    <a:pt x="97965" y="41861"/>
                    <a:pt x="87783" y="41861"/>
                  </a:cubicBezTo>
                  <a:cubicBezTo>
                    <a:pt x="83897" y="41861"/>
                    <a:pt x="80003" y="41486"/>
                    <a:pt x="76156" y="40451"/>
                  </a:cubicBezTo>
                  <a:cubicBezTo>
                    <a:pt x="58842" y="35830"/>
                    <a:pt x="64326" y="18763"/>
                    <a:pt x="43685" y="5269"/>
                  </a:cubicBezTo>
                  <a:cubicBezTo>
                    <a:pt x="37737" y="1386"/>
                    <a:pt x="31612" y="1"/>
                    <a:pt x="2590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25"/>
            <p:cNvSpPr/>
            <p:nvPr/>
          </p:nvSpPr>
          <p:spPr>
            <a:xfrm flipH="1" rot="5400000">
              <a:off x="-627512" y="3888154"/>
              <a:ext cx="2023800" cy="1071475"/>
            </a:xfrm>
            <a:custGeom>
              <a:rect b="b" l="l" r="r" t="t"/>
              <a:pathLst>
                <a:path extrusionOk="0" h="42859" w="80952">
                  <a:moveTo>
                    <a:pt x="7027" y="1"/>
                  </a:moveTo>
                  <a:cubicBezTo>
                    <a:pt x="6872" y="1"/>
                    <a:pt x="6717" y="3"/>
                    <a:pt x="6562" y="7"/>
                  </a:cubicBezTo>
                  <a:cubicBezTo>
                    <a:pt x="4866" y="30"/>
                    <a:pt x="3192" y="387"/>
                    <a:pt x="1629" y="1056"/>
                  </a:cubicBezTo>
                  <a:cubicBezTo>
                    <a:pt x="0" y="1793"/>
                    <a:pt x="89" y="2418"/>
                    <a:pt x="335" y="4114"/>
                  </a:cubicBezTo>
                  <a:cubicBezTo>
                    <a:pt x="982" y="8332"/>
                    <a:pt x="1652" y="12528"/>
                    <a:pt x="2321" y="16724"/>
                  </a:cubicBezTo>
                  <a:lnTo>
                    <a:pt x="4241" y="29022"/>
                  </a:lnTo>
                  <a:cubicBezTo>
                    <a:pt x="4866" y="32972"/>
                    <a:pt x="6160" y="37347"/>
                    <a:pt x="6160" y="41342"/>
                  </a:cubicBezTo>
                  <a:cubicBezTo>
                    <a:pt x="6227" y="41676"/>
                    <a:pt x="6294" y="42056"/>
                    <a:pt x="6562" y="42257"/>
                  </a:cubicBezTo>
                  <a:cubicBezTo>
                    <a:pt x="6776" y="42374"/>
                    <a:pt x="7008" y="42440"/>
                    <a:pt x="7256" y="42440"/>
                  </a:cubicBezTo>
                  <a:cubicBezTo>
                    <a:pt x="7292" y="42440"/>
                    <a:pt x="7328" y="42438"/>
                    <a:pt x="7365" y="42435"/>
                  </a:cubicBezTo>
                  <a:cubicBezTo>
                    <a:pt x="18275" y="42693"/>
                    <a:pt x="29189" y="42859"/>
                    <a:pt x="40102" y="42859"/>
                  </a:cubicBezTo>
                  <a:cubicBezTo>
                    <a:pt x="53724" y="42859"/>
                    <a:pt x="67345" y="42601"/>
                    <a:pt x="80951" y="41944"/>
                  </a:cubicBezTo>
                  <a:cubicBezTo>
                    <a:pt x="71220" y="38596"/>
                    <a:pt x="61154" y="36409"/>
                    <a:pt x="50910" y="35450"/>
                  </a:cubicBezTo>
                  <a:cubicBezTo>
                    <a:pt x="46357" y="35003"/>
                    <a:pt x="41513" y="34735"/>
                    <a:pt x="37741" y="32124"/>
                  </a:cubicBezTo>
                  <a:cubicBezTo>
                    <a:pt x="33880" y="29423"/>
                    <a:pt x="31939" y="24781"/>
                    <a:pt x="30443" y="20317"/>
                  </a:cubicBezTo>
                  <a:cubicBezTo>
                    <a:pt x="28948" y="15854"/>
                    <a:pt x="27609" y="11144"/>
                    <a:pt x="24439" y="7663"/>
                  </a:cubicBezTo>
                  <a:cubicBezTo>
                    <a:pt x="22676" y="5743"/>
                    <a:pt x="20422" y="4315"/>
                    <a:pt x="18123" y="3087"/>
                  </a:cubicBezTo>
                  <a:cubicBezTo>
                    <a:pt x="14732" y="1327"/>
                    <a:pt x="10908" y="1"/>
                    <a:pt x="70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7" name="Google Shape;427;p25"/>
          <p:cNvSpPr/>
          <p:nvPr/>
        </p:nvSpPr>
        <p:spPr>
          <a:xfrm flipH="1" rot="10800000">
            <a:off x="7981650" y="2860425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" name="Google Shape;428;p25"/>
          <p:cNvSpPr/>
          <p:nvPr/>
        </p:nvSpPr>
        <p:spPr>
          <a:xfrm flipH="1" rot="10800000">
            <a:off x="8332050" y="1975150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" name="Google Shape;429;p25"/>
          <p:cNvSpPr/>
          <p:nvPr/>
        </p:nvSpPr>
        <p:spPr>
          <a:xfrm flipH="1" rot="10800000">
            <a:off x="7932450" y="4287175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0" name="Google Shape;430;p25"/>
          <p:cNvSpPr/>
          <p:nvPr/>
        </p:nvSpPr>
        <p:spPr>
          <a:xfrm flipH="1" rot="10800000">
            <a:off x="7695850" y="1727775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1" name="Google Shape;431;p25"/>
          <p:cNvSpPr/>
          <p:nvPr/>
        </p:nvSpPr>
        <p:spPr>
          <a:xfrm flipH="1" rot="10800000">
            <a:off x="8299488" y="4492000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11_1"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26"/>
          <p:cNvSpPr txBox="1"/>
          <p:nvPr>
            <p:ph type="title"/>
          </p:nvPr>
        </p:nvSpPr>
        <p:spPr>
          <a:xfrm>
            <a:off x="540000" y="363275"/>
            <a:ext cx="806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434" name="Google Shape;434;p26"/>
          <p:cNvSpPr txBox="1"/>
          <p:nvPr>
            <p:ph idx="1" type="subTitle"/>
          </p:nvPr>
        </p:nvSpPr>
        <p:spPr>
          <a:xfrm>
            <a:off x="2115575" y="1535450"/>
            <a:ext cx="20079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435" name="Google Shape;435;p26"/>
          <p:cNvSpPr txBox="1"/>
          <p:nvPr>
            <p:ph idx="2" type="subTitle"/>
          </p:nvPr>
        </p:nvSpPr>
        <p:spPr>
          <a:xfrm>
            <a:off x="2016350" y="2145400"/>
            <a:ext cx="5111400" cy="17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1pPr>
            <a:lvl2pPr lvl="1" rtl="0" algn="ctr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36" name="Google Shape;436;p26"/>
          <p:cNvSpPr/>
          <p:nvPr/>
        </p:nvSpPr>
        <p:spPr>
          <a:xfrm flipH="1">
            <a:off x="-178543" y="-118290"/>
            <a:ext cx="3204343" cy="1651139"/>
          </a:xfrm>
          <a:custGeom>
            <a:rect b="b" l="l" r="r" t="t"/>
            <a:pathLst>
              <a:path extrusionOk="0" h="36451" w="64695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" name="Google Shape;437;p26"/>
          <p:cNvSpPr/>
          <p:nvPr/>
        </p:nvSpPr>
        <p:spPr>
          <a:xfrm flipH="1" rot="10800000">
            <a:off x="-278322" y="-72669"/>
            <a:ext cx="2420522" cy="1034218"/>
          </a:xfrm>
          <a:custGeom>
            <a:rect b="b" l="l" r="r" t="t"/>
            <a:pathLst>
              <a:path extrusionOk="0" h="61524" w="143993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26"/>
          <p:cNvSpPr/>
          <p:nvPr/>
        </p:nvSpPr>
        <p:spPr>
          <a:xfrm rot="-10484947">
            <a:off x="-734940" y="-411807"/>
            <a:ext cx="1843431" cy="869285"/>
          </a:xfrm>
          <a:custGeom>
            <a:rect b="b" l="l" r="r" t="t"/>
            <a:pathLst>
              <a:path extrusionOk="0" h="23502" w="49839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" name="Google Shape;439;p26"/>
          <p:cNvSpPr/>
          <p:nvPr/>
        </p:nvSpPr>
        <p:spPr>
          <a:xfrm flipH="1" rot="10800000">
            <a:off x="1722238" y="45824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" name="Google Shape;440;p26"/>
          <p:cNvSpPr/>
          <p:nvPr/>
        </p:nvSpPr>
        <p:spPr>
          <a:xfrm flipH="1" rot="10800000">
            <a:off x="832326" y="69715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" name="Google Shape;441;p26"/>
          <p:cNvSpPr/>
          <p:nvPr/>
        </p:nvSpPr>
        <p:spPr>
          <a:xfrm flipH="1" rot="10800000">
            <a:off x="61551" y="1581934"/>
            <a:ext cx="98400" cy="98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3">
  <p:cSld name="CUSTOM_11"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27"/>
          <p:cNvSpPr txBox="1"/>
          <p:nvPr>
            <p:ph type="title"/>
          </p:nvPr>
        </p:nvSpPr>
        <p:spPr>
          <a:xfrm>
            <a:off x="3105950" y="363275"/>
            <a:ext cx="2932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444" name="Google Shape;444;p27"/>
          <p:cNvSpPr txBox="1"/>
          <p:nvPr>
            <p:ph idx="1" type="subTitle"/>
          </p:nvPr>
        </p:nvSpPr>
        <p:spPr>
          <a:xfrm>
            <a:off x="760275" y="1535450"/>
            <a:ext cx="20079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445" name="Google Shape;445;p27"/>
          <p:cNvSpPr txBox="1"/>
          <p:nvPr>
            <p:ph idx="2" type="subTitle"/>
          </p:nvPr>
        </p:nvSpPr>
        <p:spPr>
          <a:xfrm>
            <a:off x="540000" y="2145400"/>
            <a:ext cx="3834000" cy="176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50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1pPr>
            <a:lvl2pPr lvl="1" rtl="0" algn="ctr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46" name="Google Shape;446;p27"/>
          <p:cNvSpPr txBox="1"/>
          <p:nvPr>
            <p:ph idx="3" type="subTitle"/>
          </p:nvPr>
        </p:nvSpPr>
        <p:spPr>
          <a:xfrm>
            <a:off x="4564200" y="1535450"/>
            <a:ext cx="20079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447" name="Google Shape;447;p27"/>
          <p:cNvSpPr txBox="1"/>
          <p:nvPr>
            <p:ph idx="4" type="subTitle"/>
          </p:nvPr>
        </p:nvSpPr>
        <p:spPr>
          <a:xfrm>
            <a:off x="4440600" y="2145400"/>
            <a:ext cx="3834000" cy="176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50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1pPr>
            <a:lvl2pPr lvl="1" rtl="0" algn="ctr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48" name="Google Shape;448;p27"/>
          <p:cNvSpPr/>
          <p:nvPr/>
        </p:nvSpPr>
        <p:spPr>
          <a:xfrm>
            <a:off x="6082076" y="-118290"/>
            <a:ext cx="3204343" cy="1651139"/>
          </a:xfrm>
          <a:custGeom>
            <a:rect b="b" l="l" r="r" t="t"/>
            <a:pathLst>
              <a:path extrusionOk="0" h="36451" w="64695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" name="Google Shape;449;p27"/>
          <p:cNvSpPr/>
          <p:nvPr/>
        </p:nvSpPr>
        <p:spPr>
          <a:xfrm rot="10800000">
            <a:off x="6965676" y="-72669"/>
            <a:ext cx="2420522" cy="1034218"/>
          </a:xfrm>
          <a:custGeom>
            <a:rect b="b" l="l" r="r" t="t"/>
            <a:pathLst>
              <a:path extrusionOk="0" h="61524" w="143993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Google Shape;450;p27"/>
          <p:cNvSpPr/>
          <p:nvPr/>
        </p:nvSpPr>
        <p:spPr>
          <a:xfrm flipH="1" rot="10484947">
            <a:off x="7999385" y="-411807"/>
            <a:ext cx="1843431" cy="869285"/>
          </a:xfrm>
          <a:custGeom>
            <a:rect b="b" l="l" r="r" t="t"/>
            <a:pathLst>
              <a:path extrusionOk="0" h="23502" w="49839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1" name="Google Shape;451;p27"/>
          <p:cNvSpPr/>
          <p:nvPr/>
        </p:nvSpPr>
        <p:spPr>
          <a:xfrm rot="10800000">
            <a:off x="7222138" y="45824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p27"/>
          <p:cNvSpPr/>
          <p:nvPr/>
        </p:nvSpPr>
        <p:spPr>
          <a:xfrm rot="10800000">
            <a:off x="8177150" y="69715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" name="Google Shape;453;p27"/>
          <p:cNvSpPr/>
          <p:nvPr/>
        </p:nvSpPr>
        <p:spPr>
          <a:xfrm rot="10800000">
            <a:off x="8947925" y="1581934"/>
            <a:ext cx="98400" cy="98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4"/>
          <p:cNvSpPr txBox="1"/>
          <p:nvPr>
            <p:ph type="title"/>
          </p:nvPr>
        </p:nvSpPr>
        <p:spPr>
          <a:xfrm>
            <a:off x="540000" y="363275"/>
            <a:ext cx="806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540000" y="1028700"/>
            <a:ext cx="8064000" cy="357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200"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grpSp>
        <p:nvGrpSpPr>
          <p:cNvPr id="47" name="Google Shape;47;p4"/>
          <p:cNvGrpSpPr/>
          <p:nvPr/>
        </p:nvGrpSpPr>
        <p:grpSpPr>
          <a:xfrm flipH="1">
            <a:off x="-129749" y="-116300"/>
            <a:ext cx="2684034" cy="1738163"/>
            <a:chOff x="6654501" y="-116300"/>
            <a:chExt cx="2684034" cy="1738163"/>
          </a:xfrm>
        </p:grpSpPr>
        <p:sp>
          <p:nvSpPr>
            <p:cNvPr id="48" name="Google Shape;48;p4"/>
            <p:cNvSpPr/>
            <p:nvPr/>
          </p:nvSpPr>
          <p:spPr>
            <a:xfrm>
              <a:off x="6654501" y="-116300"/>
              <a:ext cx="2684034" cy="1535681"/>
            </a:xfrm>
            <a:custGeom>
              <a:rect b="b" l="l" r="r" t="t"/>
              <a:pathLst>
                <a:path extrusionOk="0" h="36451" w="64695">
                  <a:moveTo>
                    <a:pt x="5503" y="0"/>
                  </a:moveTo>
                  <a:cubicBezTo>
                    <a:pt x="2589" y="0"/>
                    <a:pt x="1" y="186"/>
                    <a:pt x="237" y="874"/>
                  </a:cubicBezTo>
                  <a:cubicBezTo>
                    <a:pt x="460" y="1499"/>
                    <a:pt x="4411" y="2169"/>
                    <a:pt x="5259" y="2593"/>
                  </a:cubicBezTo>
                  <a:cubicBezTo>
                    <a:pt x="7178" y="3552"/>
                    <a:pt x="8897" y="4869"/>
                    <a:pt x="10325" y="6454"/>
                  </a:cubicBezTo>
                  <a:cubicBezTo>
                    <a:pt x="13673" y="10092"/>
                    <a:pt x="16619" y="21050"/>
                    <a:pt x="24989" y="22345"/>
                  </a:cubicBezTo>
                  <a:cubicBezTo>
                    <a:pt x="25398" y="22407"/>
                    <a:pt x="25804" y="22437"/>
                    <a:pt x="26206" y="22437"/>
                  </a:cubicBezTo>
                  <a:cubicBezTo>
                    <a:pt x="31849" y="22437"/>
                    <a:pt x="36809" y="16669"/>
                    <a:pt x="38871" y="15314"/>
                  </a:cubicBezTo>
                  <a:cubicBezTo>
                    <a:pt x="39863" y="14681"/>
                    <a:pt x="40996" y="14362"/>
                    <a:pt x="42135" y="14362"/>
                  </a:cubicBezTo>
                  <a:cubicBezTo>
                    <a:pt x="43201" y="14362"/>
                    <a:pt x="44272" y="14642"/>
                    <a:pt x="45232" y="15203"/>
                  </a:cubicBezTo>
                  <a:cubicBezTo>
                    <a:pt x="49027" y="17502"/>
                    <a:pt x="49071" y="22858"/>
                    <a:pt x="50634" y="27010"/>
                  </a:cubicBezTo>
                  <a:cubicBezTo>
                    <a:pt x="52642" y="32143"/>
                    <a:pt x="57307" y="35759"/>
                    <a:pt x="62775" y="36450"/>
                  </a:cubicBezTo>
                  <a:cubicBezTo>
                    <a:pt x="62396" y="25269"/>
                    <a:pt x="63043" y="14065"/>
                    <a:pt x="64694" y="2994"/>
                  </a:cubicBezTo>
                  <a:cubicBezTo>
                    <a:pt x="57530" y="1745"/>
                    <a:pt x="50232" y="1499"/>
                    <a:pt x="42978" y="1254"/>
                  </a:cubicBezTo>
                  <a:cubicBezTo>
                    <a:pt x="32957" y="896"/>
                    <a:pt x="22936" y="562"/>
                    <a:pt x="12914" y="249"/>
                  </a:cubicBezTo>
                  <a:cubicBezTo>
                    <a:pt x="12140" y="215"/>
                    <a:pt x="8634" y="0"/>
                    <a:pt x="55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flipH="1" rot="5400000">
              <a:off x="8050932" y="-354518"/>
              <a:ext cx="808131" cy="1493289"/>
            </a:xfrm>
            <a:custGeom>
              <a:rect b="b" l="l" r="r" t="t"/>
              <a:pathLst>
                <a:path extrusionOk="0" h="44420" w="24039">
                  <a:moveTo>
                    <a:pt x="17715" y="1"/>
                  </a:moveTo>
                  <a:cubicBezTo>
                    <a:pt x="16371" y="1"/>
                    <a:pt x="14900" y="541"/>
                    <a:pt x="13704" y="2213"/>
                  </a:cubicBezTo>
                  <a:cubicBezTo>
                    <a:pt x="10848" y="6185"/>
                    <a:pt x="15289" y="12211"/>
                    <a:pt x="13392" y="17300"/>
                  </a:cubicBezTo>
                  <a:cubicBezTo>
                    <a:pt x="11272" y="22947"/>
                    <a:pt x="1" y="24509"/>
                    <a:pt x="1384" y="34262"/>
                  </a:cubicBezTo>
                  <a:cubicBezTo>
                    <a:pt x="2268" y="40412"/>
                    <a:pt x="11808" y="44419"/>
                    <a:pt x="18141" y="44419"/>
                  </a:cubicBezTo>
                  <a:cubicBezTo>
                    <a:pt x="19486" y="44419"/>
                    <a:pt x="20686" y="44239"/>
                    <a:pt x="21628" y="43860"/>
                  </a:cubicBezTo>
                  <a:cubicBezTo>
                    <a:pt x="21918" y="43748"/>
                    <a:pt x="23413" y="36851"/>
                    <a:pt x="23480" y="36048"/>
                  </a:cubicBezTo>
                  <a:cubicBezTo>
                    <a:pt x="24038" y="28549"/>
                    <a:pt x="24016" y="20983"/>
                    <a:pt x="23369" y="13484"/>
                  </a:cubicBezTo>
                  <a:cubicBezTo>
                    <a:pt x="23056" y="9890"/>
                    <a:pt x="22699" y="6252"/>
                    <a:pt x="22186" y="2681"/>
                  </a:cubicBezTo>
                  <a:cubicBezTo>
                    <a:pt x="22052" y="1766"/>
                    <a:pt x="22141" y="2168"/>
                    <a:pt x="21315" y="1320"/>
                  </a:cubicBezTo>
                  <a:cubicBezTo>
                    <a:pt x="20767" y="784"/>
                    <a:pt x="19333" y="1"/>
                    <a:pt x="177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rot="10800000">
              <a:off x="7613850" y="-116300"/>
              <a:ext cx="1724676" cy="736904"/>
            </a:xfrm>
            <a:custGeom>
              <a:rect b="b" l="l" r="r" t="t"/>
              <a:pathLst>
                <a:path extrusionOk="0" h="61524" w="143993">
                  <a:moveTo>
                    <a:pt x="25900" y="1"/>
                  </a:moveTo>
                  <a:cubicBezTo>
                    <a:pt x="11671" y="1"/>
                    <a:pt x="1" y="8596"/>
                    <a:pt x="1" y="8596"/>
                  </a:cubicBezTo>
                  <a:lnTo>
                    <a:pt x="186" y="61523"/>
                  </a:lnTo>
                  <a:lnTo>
                    <a:pt x="143993" y="61523"/>
                  </a:lnTo>
                  <a:cubicBezTo>
                    <a:pt x="138074" y="43327"/>
                    <a:pt x="128448" y="39288"/>
                    <a:pt x="117124" y="39288"/>
                  </a:cubicBezTo>
                  <a:cubicBezTo>
                    <a:pt x="108085" y="39288"/>
                    <a:pt x="97965" y="41861"/>
                    <a:pt x="87783" y="41861"/>
                  </a:cubicBezTo>
                  <a:cubicBezTo>
                    <a:pt x="83897" y="41861"/>
                    <a:pt x="80003" y="41486"/>
                    <a:pt x="76156" y="40451"/>
                  </a:cubicBezTo>
                  <a:cubicBezTo>
                    <a:pt x="58842" y="35830"/>
                    <a:pt x="64326" y="18763"/>
                    <a:pt x="43685" y="5269"/>
                  </a:cubicBezTo>
                  <a:cubicBezTo>
                    <a:pt x="37737" y="1386"/>
                    <a:pt x="31612" y="1"/>
                    <a:pt x="259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>
              <a:off x="7365463" y="107038"/>
              <a:ext cx="163500" cy="163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>
              <a:off x="8469625" y="775288"/>
              <a:ext cx="98400" cy="98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>
              <a:off x="8942775" y="1523163"/>
              <a:ext cx="98400" cy="987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4" name="Google Shape;54;p4"/>
          <p:cNvGrpSpPr/>
          <p:nvPr/>
        </p:nvGrpSpPr>
        <p:grpSpPr>
          <a:xfrm>
            <a:off x="6806901" y="-116300"/>
            <a:ext cx="2684034" cy="1738163"/>
            <a:chOff x="6654501" y="-116300"/>
            <a:chExt cx="2684034" cy="1738163"/>
          </a:xfrm>
        </p:grpSpPr>
        <p:sp>
          <p:nvSpPr>
            <p:cNvPr id="55" name="Google Shape;55;p4"/>
            <p:cNvSpPr/>
            <p:nvPr/>
          </p:nvSpPr>
          <p:spPr>
            <a:xfrm>
              <a:off x="6654501" y="-116300"/>
              <a:ext cx="2684034" cy="1535681"/>
            </a:xfrm>
            <a:custGeom>
              <a:rect b="b" l="l" r="r" t="t"/>
              <a:pathLst>
                <a:path extrusionOk="0" h="36451" w="64695">
                  <a:moveTo>
                    <a:pt x="5503" y="0"/>
                  </a:moveTo>
                  <a:cubicBezTo>
                    <a:pt x="2589" y="0"/>
                    <a:pt x="1" y="186"/>
                    <a:pt x="237" y="874"/>
                  </a:cubicBezTo>
                  <a:cubicBezTo>
                    <a:pt x="460" y="1499"/>
                    <a:pt x="4411" y="2169"/>
                    <a:pt x="5259" y="2593"/>
                  </a:cubicBezTo>
                  <a:cubicBezTo>
                    <a:pt x="7178" y="3552"/>
                    <a:pt x="8897" y="4869"/>
                    <a:pt x="10325" y="6454"/>
                  </a:cubicBezTo>
                  <a:cubicBezTo>
                    <a:pt x="13673" y="10092"/>
                    <a:pt x="16619" y="21050"/>
                    <a:pt x="24989" y="22345"/>
                  </a:cubicBezTo>
                  <a:cubicBezTo>
                    <a:pt x="25398" y="22407"/>
                    <a:pt x="25804" y="22437"/>
                    <a:pt x="26206" y="22437"/>
                  </a:cubicBezTo>
                  <a:cubicBezTo>
                    <a:pt x="31849" y="22437"/>
                    <a:pt x="36809" y="16669"/>
                    <a:pt x="38871" y="15314"/>
                  </a:cubicBezTo>
                  <a:cubicBezTo>
                    <a:pt x="39863" y="14681"/>
                    <a:pt x="40996" y="14362"/>
                    <a:pt x="42135" y="14362"/>
                  </a:cubicBezTo>
                  <a:cubicBezTo>
                    <a:pt x="43201" y="14362"/>
                    <a:pt x="44272" y="14642"/>
                    <a:pt x="45232" y="15203"/>
                  </a:cubicBezTo>
                  <a:cubicBezTo>
                    <a:pt x="49027" y="17502"/>
                    <a:pt x="49071" y="22858"/>
                    <a:pt x="50634" y="27010"/>
                  </a:cubicBezTo>
                  <a:cubicBezTo>
                    <a:pt x="52642" y="32143"/>
                    <a:pt x="57307" y="35759"/>
                    <a:pt x="62775" y="36450"/>
                  </a:cubicBezTo>
                  <a:cubicBezTo>
                    <a:pt x="62396" y="25269"/>
                    <a:pt x="63043" y="14065"/>
                    <a:pt x="64694" y="2994"/>
                  </a:cubicBezTo>
                  <a:cubicBezTo>
                    <a:pt x="57530" y="1745"/>
                    <a:pt x="50232" y="1499"/>
                    <a:pt x="42978" y="1254"/>
                  </a:cubicBezTo>
                  <a:cubicBezTo>
                    <a:pt x="32957" y="896"/>
                    <a:pt x="22936" y="562"/>
                    <a:pt x="12914" y="249"/>
                  </a:cubicBezTo>
                  <a:cubicBezTo>
                    <a:pt x="12140" y="215"/>
                    <a:pt x="8634" y="0"/>
                    <a:pt x="55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flipH="1" rot="5400000">
              <a:off x="8050932" y="-354518"/>
              <a:ext cx="808131" cy="1493289"/>
            </a:xfrm>
            <a:custGeom>
              <a:rect b="b" l="l" r="r" t="t"/>
              <a:pathLst>
                <a:path extrusionOk="0" h="44420" w="24039">
                  <a:moveTo>
                    <a:pt x="17715" y="1"/>
                  </a:moveTo>
                  <a:cubicBezTo>
                    <a:pt x="16371" y="1"/>
                    <a:pt x="14900" y="541"/>
                    <a:pt x="13704" y="2213"/>
                  </a:cubicBezTo>
                  <a:cubicBezTo>
                    <a:pt x="10848" y="6185"/>
                    <a:pt x="15289" y="12211"/>
                    <a:pt x="13392" y="17300"/>
                  </a:cubicBezTo>
                  <a:cubicBezTo>
                    <a:pt x="11272" y="22947"/>
                    <a:pt x="1" y="24509"/>
                    <a:pt x="1384" y="34262"/>
                  </a:cubicBezTo>
                  <a:cubicBezTo>
                    <a:pt x="2268" y="40412"/>
                    <a:pt x="11808" y="44419"/>
                    <a:pt x="18141" y="44419"/>
                  </a:cubicBezTo>
                  <a:cubicBezTo>
                    <a:pt x="19486" y="44419"/>
                    <a:pt x="20686" y="44239"/>
                    <a:pt x="21628" y="43860"/>
                  </a:cubicBezTo>
                  <a:cubicBezTo>
                    <a:pt x="21918" y="43748"/>
                    <a:pt x="23413" y="36851"/>
                    <a:pt x="23480" y="36048"/>
                  </a:cubicBezTo>
                  <a:cubicBezTo>
                    <a:pt x="24038" y="28549"/>
                    <a:pt x="24016" y="20983"/>
                    <a:pt x="23369" y="13484"/>
                  </a:cubicBezTo>
                  <a:cubicBezTo>
                    <a:pt x="23056" y="9890"/>
                    <a:pt x="22699" y="6252"/>
                    <a:pt x="22186" y="2681"/>
                  </a:cubicBezTo>
                  <a:cubicBezTo>
                    <a:pt x="22052" y="1766"/>
                    <a:pt x="22141" y="2168"/>
                    <a:pt x="21315" y="1320"/>
                  </a:cubicBezTo>
                  <a:cubicBezTo>
                    <a:pt x="20767" y="784"/>
                    <a:pt x="19333" y="1"/>
                    <a:pt x="177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rot="10800000">
              <a:off x="7613850" y="-116300"/>
              <a:ext cx="1724676" cy="736904"/>
            </a:xfrm>
            <a:custGeom>
              <a:rect b="b" l="l" r="r" t="t"/>
              <a:pathLst>
                <a:path extrusionOk="0" h="61524" w="143993">
                  <a:moveTo>
                    <a:pt x="25900" y="1"/>
                  </a:moveTo>
                  <a:cubicBezTo>
                    <a:pt x="11671" y="1"/>
                    <a:pt x="1" y="8596"/>
                    <a:pt x="1" y="8596"/>
                  </a:cubicBezTo>
                  <a:lnTo>
                    <a:pt x="186" y="61523"/>
                  </a:lnTo>
                  <a:lnTo>
                    <a:pt x="143993" y="61523"/>
                  </a:lnTo>
                  <a:cubicBezTo>
                    <a:pt x="138074" y="43327"/>
                    <a:pt x="128448" y="39288"/>
                    <a:pt x="117124" y="39288"/>
                  </a:cubicBezTo>
                  <a:cubicBezTo>
                    <a:pt x="108085" y="39288"/>
                    <a:pt x="97965" y="41861"/>
                    <a:pt x="87783" y="41861"/>
                  </a:cubicBezTo>
                  <a:cubicBezTo>
                    <a:pt x="83897" y="41861"/>
                    <a:pt x="80003" y="41486"/>
                    <a:pt x="76156" y="40451"/>
                  </a:cubicBezTo>
                  <a:cubicBezTo>
                    <a:pt x="58842" y="35830"/>
                    <a:pt x="64326" y="18763"/>
                    <a:pt x="43685" y="5269"/>
                  </a:cubicBezTo>
                  <a:cubicBezTo>
                    <a:pt x="37737" y="1386"/>
                    <a:pt x="31612" y="1"/>
                    <a:pt x="259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>
              <a:off x="7365463" y="107038"/>
              <a:ext cx="163500" cy="163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>
              <a:off x="8469625" y="775288"/>
              <a:ext cx="98400" cy="98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>
              <a:off x="8942775" y="1523163"/>
              <a:ext cx="98400" cy="987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5"/>
          <p:cNvSpPr txBox="1"/>
          <p:nvPr>
            <p:ph idx="1" type="subTitle"/>
          </p:nvPr>
        </p:nvSpPr>
        <p:spPr>
          <a:xfrm>
            <a:off x="5069450" y="2590588"/>
            <a:ext cx="28848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63" name="Google Shape;63;p5"/>
          <p:cNvSpPr txBox="1"/>
          <p:nvPr>
            <p:ph idx="2" type="subTitle"/>
          </p:nvPr>
        </p:nvSpPr>
        <p:spPr>
          <a:xfrm>
            <a:off x="5069400" y="2882600"/>
            <a:ext cx="2884800" cy="78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4" name="Google Shape;64;p5"/>
          <p:cNvSpPr txBox="1"/>
          <p:nvPr>
            <p:ph idx="3" type="subTitle"/>
          </p:nvPr>
        </p:nvSpPr>
        <p:spPr>
          <a:xfrm>
            <a:off x="1189788" y="2590588"/>
            <a:ext cx="28848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65" name="Google Shape;65;p5"/>
          <p:cNvSpPr txBox="1"/>
          <p:nvPr>
            <p:ph idx="4" type="subTitle"/>
          </p:nvPr>
        </p:nvSpPr>
        <p:spPr>
          <a:xfrm>
            <a:off x="1189800" y="2882600"/>
            <a:ext cx="2884800" cy="78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6" name="Google Shape;66;p5"/>
          <p:cNvSpPr/>
          <p:nvPr/>
        </p:nvSpPr>
        <p:spPr>
          <a:xfrm rot="10376871">
            <a:off x="-495921" y="-203555"/>
            <a:ext cx="4143688" cy="1411694"/>
          </a:xfrm>
          <a:custGeom>
            <a:rect b="b" l="l" r="r" t="t"/>
            <a:pathLst>
              <a:path extrusionOk="0" h="23502" w="49839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/>
          <p:cNvSpPr/>
          <p:nvPr/>
        </p:nvSpPr>
        <p:spPr>
          <a:xfrm>
            <a:off x="3812651" y="348974"/>
            <a:ext cx="163500" cy="163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/>
          <p:cNvSpPr/>
          <p:nvPr/>
        </p:nvSpPr>
        <p:spPr>
          <a:xfrm>
            <a:off x="593226" y="838649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/>
          <p:cNvSpPr/>
          <p:nvPr/>
        </p:nvSpPr>
        <p:spPr>
          <a:xfrm>
            <a:off x="4418776" y="63342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5"/>
          <p:cNvSpPr/>
          <p:nvPr/>
        </p:nvSpPr>
        <p:spPr>
          <a:xfrm>
            <a:off x="2981851" y="250274"/>
            <a:ext cx="98400" cy="98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5"/>
          <p:cNvSpPr/>
          <p:nvPr/>
        </p:nvSpPr>
        <p:spPr>
          <a:xfrm flipH="1">
            <a:off x="-201027" y="-164602"/>
            <a:ext cx="3007352" cy="1244123"/>
          </a:xfrm>
          <a:custGeom>
            <a:rect b="b" l="l" r="r" t="t"/>
            <a:pathLst>
              <a:path extrusionOk="0" h="43165" w="72716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5"/>
          <p:cNvSpPr/>
          <p:nvPr/>
        </p:nvSpPr>
        <p:spPr>
          <a:xfrm rot="10800000">
            <a:off x="-259611" y="-297078"/>
            <a:ext cx="2457436" cy="930503"/>
          </a:xfrm>
          <a:custGeom>
            <a:rect b="b" l="l" r="r" t="t"/>
            <a:pathLst>
              <a:path extrusionOk="0" h="23502" w="49839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5"/>
          <p:cNvSpPr/>
          <p:nvPr/>
        </p:nvSpPr>
        <p:spPr>
          <a:xfrm rot="-448972">
            <a:off x="5418223" y="3906226"/>
            <a:ext cx="4114989" cy="1394558"/>
          </a:xfrm>
          <a:custGeom>
            <a:rect b="b" l="l" r="r" t="t"/>
            <a:pathLst>
              <a:path extrusionOk="0" h="23502" w="49839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5"/>
          <p:cNvSpPr/>
          <p:nvPr/>
        </p:nvSpPr>
        <p:spPr>
          <a:xfrm rot="10800000">
            <a:off x="4710711" y="4724448"/>
            <a:ext cx="163500" cy="163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5"/>
          <p:cNvSpPr/>
          <p:nvPr/>
        </p:nvSpPr>
        <p:spPr>
          <a:xfrm rot="10800000">
            <a:off x="8391336" y="4168473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5"/>
          <p:cNvSpPr/>
          <p:nvPr/>
        </p:nvSpPr>
        <p:spPr>
          <a:xfrm rot="10800000">
            <a:off x="5390761" y="4168473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5"/>
          <p:cNvSpPr/>
          <p:nvPr/>
        </p:nvSpPr>
        <p:spPr>
          <a:xfrm rot="10800000">
            <a:off x="6002711" y="4756848"/>
            <a:ext cx="98400" cy="98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5"/>
          <p:cNvSpPr/>
          <p:nvPr/>
        </p:nvSpPr>
        <p:spPr>
          <a:xfrm flipH="1" rot="10800000">
            <a:off x="6276637" y="4026301"/>
            <a:ext cx="3007352" cy="1244123"/>
          </a:xfrm>
          <a:custGeom>
            <a:rect b="b" l="l" r="r" t="t"/>
            <a:pathLst>
              <a:path extrusionOk="0" h="43165" w="72716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5"/>
          <p:cNvSpPr/>
          <p:nvPr/>
        </p:nvSpPr>
        <p:spPr>
          <a:xfrm>
            <a:off x="6885137" y="4472397"/>
            <a:ext cx="2457436" cy="930503"/>
          </a:xfrm>
          <a:custGeom>
            <a:rect b="b" l="l" r="r" t="t"/>
            <a:pathLst>
              <a:path extrusionOk="0" h="23502" w="49839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6"/>
          <p:cNvSpPr txBox="1"/>
          <p:nvPr>
            <p:ph type="title"/>
          </p:nvPr>
        </p:nvSpPr>
        <p:spPr>
          <a:xfrm>
            <a:off x="540000" y="363275"/>
            <a:ext cx="806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82" name="Google Shape;82;p6"/>
          <p:cNvSpPr/>
          <p:nvPr/>
        </p:nvSpPr>
        <p:spPr>
          <a:xfrm>
            <a:off x="6082076" y="-118290"/>
            <a:ext cx="3204343" cy="1651139"/>
          </a:xfrm>
          <a:custGeom>
            <a:rect b="b" l="l" r="r" t="t"/>
            <a:pathLst>
              <a:path extrusionOk="0" h="36451" w="64695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6"/>
          <p:cNvSpPr/>
          <p:nvPr/>
        </p:nvSpPr>
        <p:spPr>
          <a:xfrm rot="10800000">
            <a:off x="6965676" y="-72669"/>
            <a:ext cx="2420522" cy="1034218"/>
          </a:xfrm>
          <a:custGeom>
            <a:rect b="b" l="l" r="r" t="t"/>
            <a:pathLst>
              <a:path extrusionOk="0" h="61524" w="143993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6"/>
          <p:cNvSpPr/>
          <p:nvPr/>
        </p:nvSpPr>
        <p:spPr>
          <a:xfrm flipH="1" rot="10484947">
            <a:off x="7999385" y="-411807"/>
            <a:ext cx="1843431" cy="869285"/>
          </a:xfrm>
          <a:custGeom>
            <a:rect b="b" l="l" r="r" t="t"/>
            <a:pathLst>
              <a:path extrusionOk="0" h="23502" w="49839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6"/>
          <p:cNvSpPr/>
          <p:nvPr/>
        </p:nvSpPr>
        <p:spPr>
          <a:xfrm rot="10800000">
            <a:off x="7222138" y="45824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6"/>
          <p:cNvSpPr/>
          <p:nvPr/>
        </p:nvSpPr>
        <p:spPr>
          <a:xfrm rot="10800000">
            <a:off x="8177150" y="69715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6"/>
          <p:cNvSpPr/>
          <p:nvPr/>
        </p:nvSpPr>
        <p:spPr>
          <a:xfrm rot="10800000">
            <a:off x="8947925" y="1581934"/>
            <a:ext cx="98400" cy="98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7"/>
          <p:cNvSpPr txBox="1"/>
          <p:nvPr>
            <p:ph type="title"/>
          </p:nvPr>
        </p:nvSpPr>
        <p:spPr>
          <a:xfrm>
            <a:off x="478950" y="1922950"/>
            <a:ext cx="4860000" cy="82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90" name="Google Shape;90;p7"/>
          <p:cNvSpPr txBox="1"/>
          <p:nvPr>
            <p:ph idx="1" type="subTitle"/>
          </p:nvPr>
        </p:nvSpPr>
        <p:spPr>
          <a:xfrm>
            <a:off x="479050" y="2757125"/>
            <a:ext cx="4860000" cy="49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7"/>
          <p:cNvSpPr/>
          <p:nvPr/>
        </p:nvSpPr>
        <p:spPr>
          <a:xfrm rot="-10667561">
            <a:off x="305871" y="4396335"/>
            <a:ext cx="4818716" cy="780968"/>
          </a:xfrm>
          <a:custGeom>
            <a:rect b="b" l="l" r="r" t="t"/>
            <a:pathLst>
              <a:path extrusionOk="0" h="14785" w="79484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"/>
          <p:cNvSpPr/>
          <p:nvPr/>
        </p:nvSpPr>
        <p:spPr>
          <a:xfrm rot="10800000">
            <a:off x="402459" y="4303597"/>
            <a:ext cx="2393629" cy="966464"/>
          </a:xfrm>
          <a:custGeom>
            <a:rect b="b" l="l" r="r" t="t"/>
            <a:pathLst>
              <a:path extrusionOk="0" h="43165" w="72716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"/>
          <p:cNvSpPr/>
          <p:nvPr/>
        </p:nvSpPr>
        <p:spPr>
          <a:xfrm>
            <a:off x="-272112" y="4159112"/>
            <a:ext cx="2096898" cy="989152"/>
          </a:xfrm>
          <a:custGeom>
            <a:rect b="b" l="l" r="r" t="t"/>
            <a:pathLst>
              <a:path extrusionOk="0" h="61524" w="143993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"/>
          <p:cNvSpPr/>
          <p:nvPr/>
        </p:nvSpPr>
        <p:spPr>
          <a:xfrm>
            <a:off x="5246676" y="4820774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/>
          <p:cNvSpPr/>
          <p:nvPr/>
        </p:nvSpPr>
        <p:spPr>
          <a:xfrm>
            <a:off x="402451" y="3952199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7"/>
          <p:cNvSpPr/>
          <p:nvPr/>
        </p:nvSpPr>
        <p:spPr>
          <a:xfrm>
            <a:off x="1153051" y="439062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7"/>
          <p:cNvSpPr/>
          <p:nvPr/>
        </p:nvSpPr>
        <p:spPr>
          <a:xfrm>
            <a:off x="2859751" y="4737474"/>
            <a:ext cx="98400" cy="98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7"/>
          <p:cNvSpPr/>
          <p:nvPr/>
        </p:nvSpPr>
        <p:spPr>
          <a:xfrm flipH="1" rot="-132439">
            <a:off x="305871" y="-39916"/>
            <a:ext cx="4818716" cy="780968"/>
          </a:xfrm>
          <a:custGeom>
            <a:rect b="b" l="l" r="r" t="t"/>
            <a:pathLst>
              <a:path extrusionOk="0" h="14785" w="79484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7"/>
          <p:cNvSpPr/>
          <p:nvPr/>
        </p:nvSpPr>
        <p:spPr>
          <a:xfrm flipH="1">
            <a:off x="402459" y="-132676"/>
            <a:ext cx="2393629" cy="966464"/>
          </a:xfrm>
          <a:custGeom>
            <a:rect b="b" l="l" r="r" t="t"/>
            <a:pathLst>
              <a:path extrusionOk="0" h="43165" w="72716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7"/>
          <p:cNvSpPr/>
          <p:nvPr/>
        </p:nvSpPr>
        <p:spPr>
          <a:xfrm flipH="1" rot="10800000">
            <a:off x="-272112" y="-10878"/>
            <a:ext cx="2096898" cy="989152"/>
          </a:xfrm>
          <a:custGeom>
            <a:rect b="b" l="l" r="r" t="t"/>
            <a:pathLst>
              <a:path extrusionOk="0" h="61524" w="143993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7"/>
          <p:cNvSpPr/>
          <p:nvPr/>
        </p:nvSpPr>
        <p:spPr>
          <a:xfrm flipH="1" rot="10800000">
            <a:off x="402451" y="1086487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7"/>
          <p:cNvSpPr/>
          <p:nvPr/>
        </p:nvSpPr>
        <p:spPr>
          <a:xfrm flipH="1" rot="10800000">
            <a:off x="1153051" y="648062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7"/>
          <p:cNvSpPr/>
          <p:nvPr/>
        </p:nvSpPr>
        <p:spPr>
          <a:xfrm flipH="1" rot="10800000">
            <a:off x="2859751" y="301212"/>
            <a:ext cx="98400" cy="98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7"/>
          <p:cNvSpPr/>
          <p:nvPr/>
        </p:nvSpPr>
        <p:spPr>
          <a:xfrm flipH="1" rot="10800000">
            <a:off x="5246676" y="153112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8"/>
          <p:cNvSpPr txBox="1"/>
          <p:nvPr>
            <p:ph type="title"/>
          </p:nvPr>
        </p:nvSpPr>
        <p:spPr>
          <a:xfrm>
            <a:off x="1388100" y="1076025"/>
            <a:ext cx="6367800" cy="28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95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7" name="Google Shape;107;p8"/>
          <p:cNvSpPr/>
          <p:nvPr/>
        </p:nvSpPr>
        <p:spPr>
          <a:xfrm flipH="1">
            <a:off x="-426404" y="-84700"/>
            <a:ext cx="6890071" cy="880003"/>
          </a:xfrm>
          <a:custGeom>
            <a:rect b="b" l="l" r="r" t="t"/>
            <a:pathLst>
              <a:path extrusionOk="0" h="14785" w="79484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8"/>
          <p:cNvSpPr/>
          <p:nvPr/>
        </p:nvSpPr>
        <p:spPr>
          <a:xfrm rot="10800000">
            <a:off x="-294784" y="-365201"/>
            <a:ext cx="3086654" cy="972101"/>
          </a:xfrm>
          <a:custGeom>
            <a:rect b="b" l="l" r="r" t="t"/>
            <a:pathLst>
              <a:path extrusionOk="0" h="23502" w="49839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8"/>
          <p:cNvSpPr/>
          <p:nvPr/>
        </p:nvSpPr>
        <p:spPr>
          <a:xfrm rot="-5400147">
            <a:off x="232464" y="-691625"/>
            <a:ext cx="1404839" cy="2093848"/>
          </a:xfrm>
          <a:custGeom>
            <a:rect b="b" l="l" r="r" t="t"/>
            <a:pathLst>
              <a:path extrusionOk="0" h="44420" w="24039">
                <a:moveTo>
                  <a:pt x="17715" y="1"/>
                </a:moveTo>
                <a:cubicBezTo>
                  <a:pt x="16371" y="1"/>
                  <a:pt x="14900" y="541"/>
                  <a:pt x="13704" y="2213"/>
                </a:cubicBezTo>
                <a:cubicBezTo>
                  <a:pt x="10848" y="6185"/>
                  <a:pt x="15289" y="12211"/>
                  <a:pt x="13392" y="17300"/>
                </a:cubicBezTo>
                <a:cubicBezTo>
                  <a:pt x="11272" y="22947"/>
                  <a:pt x="1" y="24509"/>
                  <a:pt x="1384" y="34262"/>
                </a:cubicBezTo>
                <a:cubicBezTo>
                  <a:pt x="2268" y="40412"/>
                  <a:pt x="11808" y="44419"/>
                  <a:pt x="18141" y="44419"/>
                </a:cubicBezTo>
                <a:cubicBezTo>
                  <a:pt x="19486" y="44419"/>
                  <a:pt x="20686" y="44239"/>
                  <a:pt x="21628" y="43860"/>
                </a:cubicBezTo>
                <a:cubicBezTo>
                  <a:pt x="21918" y="43748"/>
                  <a:pt x="23413" y="36851"/>
                  <a:pt x="23480" y="36048"/>
                </a:cubicBezTo>
                <a:cubicBezTo>
                  <a:pt x="24038" y="28549"/>
                  <a:pt x="24016" y="20983"/>
                  <a:pt x="23369" y="13484"/>
                </a:cubicBezTo>
                <a:cubicBezTo>
                  <a:pt x="23056" y="9890"/>
                  <a:pt x="22699" y="6252"/>
                  <a:pt x="22186" y="2681"/>
                </a:cubicBezTo>
                <a:cubicBezTo>
                  <a:pt x="22052" y="1766"/>
                  <a:pt x="22141" y="2168"/>
                  <a:pt x="21315" y="1320"/>
                </a:cubicBezTo>
                <a:cubicBezTo>
                  <a:pt x="20767" y="784"/>
                  <a:pt x="19333" y="1"/>
                  <a:pt x="1771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8"/>
          <p:cNvSpPr/>
          <p:nvPr/>
        </p:nvSpPr>
        <p:spPr>
          <a:xfrm flipH="1">
            <a:off x="683516" y="606900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8"/>
          <p:cNvSpPr/>
          <p:nvPr/>
        </p:nvSpPr>
        <p:spPr>
          <a:xfrm flipH="1">
            <a:off x="2476066" y="666550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8"/>
          <p:cNvSpPr/>
          <p:nvPr/>
        </p:nvSpPr>
        <p:spPr>
          <a:xfrm flipH="1">
            <a:off x="3173616" y="244725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8"/>
          <p:cNvSpPr/>
          <p:nvPr/>
        </p:nvSpPr>
        <p:spPr>
          <a:xfrm flipH="1">
            <a:off x="6566441" y="273550"/>
            <a:ext cx="163500" cy="163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8"/>
          <p:cNvSpPr/>
          <p:nvPr/>
        </p:nvSpPr>
        <p:spPr>
          <a:xfrm flipH="1" rot="10800000">
            <a:off x="2631095" y="4430364"/>
            <a:ext cx="6890071" cy="880003"/>
          </a:xfrm>
          <a:custGeom>
            <a:rect b="b" l="l" r="r" t="t"/>
            <a:pathLst>
              <a:path extrusionOk="0" h="14785" w="79484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8"/>
          <p:cNvSpPr/>
          <p:nvPr/>
        </p:nvSpPr>
        <p:spPr>
          <a:xfrm>
            <a:off x="6302893" y="4618767"/>
            <a:ext cx="3086654" cy="972101"/>
          </a:xfrm>
          <a:custGeom>
            <a:rect b="b" l="l" r="r" t="t"/>
            <a:pathLst>
              <a:path extrusionOk="0" h="23502" w="49839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8"/>
          <p:cNvSpPr/>
          <p:nvPr/>
        </p:nvSpPr>
        <p:spPr>
          <a:xfrm rot="5399853">
            <a:off x="7457460" y="3823444"/>
            <a:ext cx="1404839" cy="2093848"/>
          </a:xfrm>
          <a:custGeom>
            <a:rect b="b" l="l" r="r" t="t"/>
            <a:pathLst>
              <a:path extrusionOk="0" h="44420" w="24039">
                <a:moveTo>
                  <a:pt x="17715" y="1"/>
                </a:moveTo>
                <a:cubicBezTo>
                  <a:pt x="16371" y="1"/>
                  <a:pt x="14900" y="541"/>
                  <a:pt x="13704" y="2213"/>
                </a:cubicBezTo>
                <a:cubicBezTo>
                  <a:pt x="10848" y="6185"/>
                  <a:pt x="15289" y="12211"/>
                  <a:pt x="13392" y="17300"/>
                </a:cubicBezTo>
                <a:cubicBezTo>
                  <a:pt x="11272" y="22947"/>
                  <a:pt x="1" y="24509"/>
                  <a:pt x="1384" y="34262"/>
                </a:cubicBezTo>
                <a:cubicBezTo>
                  <a:pt x="2268" y="40412"/>
                  <a:pt x="11808" y="44419"/>
                  <a:pt x="18141" y="44419"/>
                </a:cubicBezTo>
                <a:cubicBezTo>
                  <a:pt x="19486" y="44419"/>
                  <a:pt x="20686" y="44239"/>
                  <a:pt x="21628" y="43860"/>
                </a:cubicBezTo>
                <a:cubicBezTo>
                  <a:pt x="21918" y="43748"/>
                  <a:pt x="23413" y="36851"/>
                  <a:pt x="23480" y="36048"/>
                </a:cubicBezTo>
                <a:cubicBezTo>
                  <a:pt x="24038" y="28549"/>
                  <a:pt x="24016" y="20983"/>
                  <a:pt x="23369" y="13484"/>
                </a:cubicBezTo>
                <a:cubicBezTo>
                  <a:pt x="23056" y="9890"/>
                  <a:pt x="22699" y="6252"/>
                  <a:pt x="22186" y="2681"/>
                </a:cubicBezTo>
                <a:cubicBezTo>
                  <a:pt x="22052" y="1766"/>
                  <a:pt x="22141" y="2168"/>
                  <a:pt x="21315" y="1320"/>
                </a:cubicBezTo>
                <a:cubicBezTo>
                  <a:pt x="20767" y="784"/>
                  <a:pt x="19333" y="1"/>
                  <a:pt x="1771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8"/>
          <p:cNvSpPr/>
          <p:nvPr/>
        </p:nvSpPr>
        <p:spPr>
          <a:xfrm flipH="1" rot="10800000">
            <a:off x="8312846" y="4520067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8"/>
          <p:cNvSpPr/>
          <p:nvPr/>
        </p:nvSpPr>
        <p:spPr>
          <a:xfrm flipH="1" rot="10800000">
            <a:off x="6455196" y="4395617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8"/>
          <p:cNvSpPr/>
          <p:nvPr/>
        </p:nvSpPr>
        <p:spPr>
          <a:xfrm flipH="1" rot="10800000">
            <a:off x="5822746" y="4882242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8"/>
          <p:cNvSpPr/>
          <p:nvPr/>
        </p:nvSpPr>
        <p:spPr>
          <a:xfrm flipH="1" rot="10800000">
            <a:off x="8749921" y="4232117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8"/>
          <p:cNvSpPr/>
          <p:nvPr/>
        </p:nvSpPr>
        <p:spPr>
          <a:xfrm flipH="1" rot="10800000">
            <a:off x="2364821" y="4788617"/>
            <a:ext cx="163500" cy="163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8"/>
          <p:cNvSpPr/>
          <p:nvPr/>
        </p:nvSpPr>
        <p:spPr>
          <a:xfrm flipH="1">
            <a:off x="181341" y="830050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9"/>
          <p:cNvSpPr txBox="1"/>
          <p:nvPr>
            <p:ph type="title"/>
          </p:nvPr>
        </p:nvSpPr>
        <p:spPr>
          <a:xfrm>
            <a:off x="2141950" y="1922950"/>
            <a:ext cx="4860000" cy="82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5" name="Google Shape;125;p9"/>
          <p:cNvSpPr txBox="1"/>
          <p:nvPr>
            <p:ph idx="1" type="subTitle"/>
          </p:nvPr>
        </p:nvSpPr>
        <p:spPr>
          <a:xfrm>
            <a:off x="2142050" y="2757125"/>
            <a:ext cx="4860000" cy="49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p9"/>
          <p:cNvSpPr/>
          <p:nvPr/>
        </p:nvSpPr>
        <p:spPr>
          <a:xfrm flipH="1" rot="10800000">
            <a:off x="5365175" y="3285293"/>
            <a:ext cx="4058317" cy="1729782"/>
          </a:xfrm>
          <a:custGeom>
            <a:rect b="b" l="l" r="r" t="t"/>
            <a:pathLst>
              <a:path extrusionOk="0" h="36451" w="64695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9"/>
          <p:cNvSpPr/>
          <p:nvPr/>
        </p:nvSpPr>
        <p:spPr>
          <a:xfrm flipH="1" rot="10800000">
            <a:off x="4874550" y="4429982"/>
            <a:ext cx="4130269" cy="1085168"/>
          </a:xfrm>
          <a:custGeom>
            <a:rect b="b" l="l" r="r" t="t"/>
            <a:pathLst>
              <a:path extrusionOk="0" h="43165" w="72716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9"/>
          <p:cNvSpPr/>
          <p:nvPr/>
        </p:nvSpPr>
        <p:spPr>
          <a:xfrm flipH="1">
            <a:off x="5365175" y="4663675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9"/>
          <p:cNvSpPr/>
          <p:nvPr/>
        </p:nvSpPr>
        <p:spPr>
          <a:xfrm flipH="1">
            <a:off x="7188788" y="4382613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9"/>
          <p:cNvSpPr/>
          <p:nvPr/>
        </p:nvSpPr>
        <p:spPr>
          <a:xfrm flipH="1">
            <a:off x="6621274" y="3703451"/>
            <a:ext cx="2874201" cy="1521816"/>
          </a:xfrm>
          <a:custGeom>
            <a:rect b="b" l="l" r="r" t="t"/>
            <a:pathLst>
              <a:path extrusionOk="0" h="42859" w="80952">
                <a:moveTo>
                  <a:pt x="7027" y="1"/>
                </a:moveTo>
                <a:cubicBezTo>
                  <a:pt x="6872" y="1"/>
                  <a:pt x="6717" y="3"/>
                  <a:pt x="6562" y="7"/>
                </a:cubicBezTo>
                <a:cubicBezTo>
                  <a:pt x="4866" y="30"/>
                  <a:pt x="3192" y="387"/>
                  <a:pt x="1629" y="1056"/>
                </a:cubicBezTo>
                <a:cubicBezTo>
                  <a:pt x="0" y="1793"/>
                  <a:pt x="89" y="2418"/>
                  <a:pt x="335" y="4114"/>
                </a:cubicBezTo>
                <a:cubicBezTo>
                  <a:pt x="982" y="8332"/>
                  <a:pt x="1652" y="12528"/>
                  <a:pt x="2321" y="16724"/>
                </a:cubicBezTo>
                <a:lnTo>
                  <a:pt x="4241" y="29022"/>
                </a:lnTo>
                <a:cubicBezTo>
                  <a:pt x="4866" y="32972"/>
                  <a:pt x="6160" y="37347"/>
                  <a:pt x="6160" y="41342"/>
                </a:cubicBezTo>
                <a:cubicBezTo>
                  <a:pt x="6227" y="41676"/>
                  <a:pt x="6294" y="42056"/>
                  <a:pt x="6562" y="42257"/>
                </a:cubicBezTo>
                <a:cubicBezTo>
                  <a:pt x="6776" y="42374"/>
                  <a:pt x="7008" y="42440"/>
                  <a:pt x="7256" y="42440"/>
                </a:cubicBezTo>
                <a:cubicBezTo>
                  <a:pt x="7292" y="42440"/>
                  <a:pt x="7328" y="42438"/>
                  <a:pt x="7365" y="42435"/>
                </a:cubicBezTo>
                <a:cubicBezTo>
                  <a:pt x="18275" y="42693"/>
                  <a:pt x="29189" y="42859"/>
                  <a:pt x="40102" y="42859"/>
                </a:cubicBezTo>
                <a:cubicBezTo>
                  <a:pt x="53724" y="42859"/>
                  <a:pt x="67345" y="42601"/>
                  <a:pt x="80951" y="41944"/>
                </a:cubicBezTo>
                <a:cubicBezTo>
                  <a:pt x="71220" y="38596"/>
                  <a:pt x="61154" y="36409"/>
                  <a:pt x="50910" y="35450"/>
                </a:cubicBezTo>
                <a:cubicBezTo>
                  <a:pt x="46357" y="35003"/>
                  <a:pt x="41513" y="34735"/>
                  <a:pt x="37741" y="32124"/>
                </a:cubicBezTo>
                <a:cubicBezTo>
                  <a:pt x="33880" y="29423"/>
                  <a:pt x="31939" y="24781"/>
                  <a:pt x="30443" y="20317"/>
                </a:cubicBezTo>
                <a:cubicBezTo>
                  <a:pt x="28948" y="15854"/>
                  <a:pt x="27609" y="11144"/>
                  <a:pt x="24439" y="7663"/>
                </a:cubicBezTo>
                <a:cubicBezTo>
                  <a:pt x="22676" y="5743"/>
                  <a:pt x="20422" y="4315"/>
                  <a:pt x="18123" y="3087"/>
                </a:cubicBezTo>
                <a:cubicBezTo>
                  <a:pt x="14732" y="1327"/>
                  <a:pt x="10908" y="1"/>
                  <a:pt x="70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9"/>
          <p:cNvSpPr/>
          <p:nvPr/>
        </p:nvSpPr>
        <p:spPr>
          <a:xfrm flipH="1">
            <a:off x="7832875" y="4017025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9"/>
          <p:cNvSpPr/>
          <p:nvPr/>
        </p:nvSpPr>
        <p:spPr>
          <a:xfrm flipH="1">
            <a:off x="8890913" y="3007538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9"/>
          <p:cNvSpPr/>
          <p:nvPr/>
        </p:nvSpPr>
        <p:spPr>
          <a:xfrm flipH="1">
            <a:off x="-260192" y="166613"/>
            <a:ext cx="4058317" cy="1729782"/>
          </a:xfrm>
          <a:custGeom>
            <a:rect b="b" l="l" r="r" t="t"/>
            <a:pathLst>
              <a:path extrusionOk="0" h="36451" w="64695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9"/>
          <p:cNvSpPr/>
          <p:nvPr/>
        </p:nvSpPr>
        <p:spPr>
          <a:xfrm flipH="1">
            <a:off x="158481" y="-333462"/>
            <a:ext cx="4130269" cy="1085168"/>
          </a:xfrm>
          <a:custGeom>
            <a:rect b="b" l="l" r="r" t="t"/>
            <a:pathLst>
              <a:path extrusionOk="0" h="43165" w="72716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9"/>
          <p:cNvSpPr/>
          <p:nvPr/>
        </p:nvSpPr>
        <p:spPr>
          <a:xfrm flipH="1" rot="10800000">
            <a:off x="3699725" y="419313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9"/>
          <p:cNvSpPr/>
          <p:nvPr/>
        </p:nvSpPr>
        <p:spPr>
          <a:xfrm flipH="1" rot="10800000">
            <a:off x="1811013" y="635575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9"/>
          <p:cNvSpPr/>
          <p:nvPr/>
        </p:nvSpPr>
        <p:spPr>
          <a:xfrm flipH="1" rot="10800000">
            <a:off x="-332175" y="-43579"/>
            <a:ext cx="2874201" cy="1521816"/>
          </a:xfrm>
          <a:custGeom>
            <a:rect b="b" l="l" r="r" t="t"/>
            <a:pathLst>
              <a:path extrusionOk="0" h="42859" w="80952">
                <a:moveTo>
                  <a:pt x="7027" y="1"/>
                </a:moveTo>
                <a:cubicBezTo>
                  <a:pt x="6872" y="1"/>
                  <a:pt x="6717" y="3"/>
                  <a:pt x="6562" y="7"/>
                </a:cubicBezTo>
                <a:cubicBezTo>
                  <a:pt x="4866" y="30"/>
                  <a:pt x="3192" y="387"/>
                  <a:pt x="1629" y="1056"/>
                </a:cubicBezTo>
                <a:cubicBezTo>
                  <a:pt x="0" y="1793"/>
                  <a:pt x="89" y="2418"/>
                  <a:pt x="335" y="4114"/>
                </a:cubicBezTo>
                <a:cubicBezTo>
                  <a:pt x="982" y="8332"/>
                  <a:pt x="1652" y="12528"/>
                  <a:pt x="2321" y="16724"/>
                </a:cubicBezTo>
                <a:lnTo>
                  <a:pt x="4241" y="29022"/>
                </a:lnTo>
                <a:cubicBezTo>
                  <a:pt x="4866" y="32972"/>
                  <a:pt x="6160" y="37347"/>
                  <a:pt x="6160" y="41342"/>
                </a:cubicBezTo>
                <a:cubicBezTo>
                  <a:pt x="6227" y="41676"/>
                  <a:pt x="6294" y="42056"/>
                  <a:pt x="6562" y="42257"/>
                </a:cubicBezTo>
                <a:cubicBezTo>
                  <a:pt x="6776" y="42374"/>
                  <a:pt x="7008" y="42440"/>
                  <a:pt x="7256" y="42440"/>
                </a:cubicBezTo>
                <a:cubicBezTo>
                  <a:pt x="7292" y="42440"/>
                  <a:pt x="7328" y="42438"/>
                  <a:pt x="7365" y="42435"/>
                </a:cubicBezTo>
                <a:cubicBezTo>
                  <a:pt x="18275" y="42693"/>
                  <a:pt x="29189" y="42859"/>
                  <a:pt x="40102" y="42859"/>
                </a:cubicBezTo>
                <a:cubicBezTo>
                  <a:pt x="53724" y="42859"/>
                  <a:pt x="67345" y="42601"/>
                  <a:pt x="80951" y="41944"/>
                </a:cubicBezTo>
                <a:cubicBezTo>
                  <a:pt x="71220" y="38596"/>
                  <a:pt x="61154" y="36409"/>
                  <a:pt x="50910" y="35450"/>
                </a:cubicBezTo>
                <a:cubicBezTo>
                  <a:pt x="46357" y="35003"/>
                  <a:pt x="41513" y="34735"/>
                  <a:pt x="37741" y="32124"/>
                </a:cubicBezTo>
                <a:cubicBezTo>
                  <a:pt x="33880" y="29423"/>
                  <a:pt x="31939" y="24781"/>
                  <a:pt x="30443" y="20317"/>
                </a:cubicBezTo>
                <a:cubicBezTo>
                  <a:pt x="28948" y="15854"/>
                  <a:pt x="27609" y="11144"/>
                  <a:pt x="24439" y="7663"/>
                </a:cubicBezTo>
                <a:cubicBezTo>
                  <a:pt x="22676" y="5743"/>
                  <a:pt x="20422" y="4315"/>
                  <a:pt x="18123" y="3087"/>
                </a:cubicBezTo>
                <a:cubicBezTo>
                  <a:pt x="14732" y="1327"/>
                  <a:pt x="10908" y="1"/>
                  <a:pt x="70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9"/>
          <p:cNvSpPr/>
          <p:nvPr/>
        </p:nvSpPr>
        <p:spPr>
          <a:xfrm flipH="1" rot="10800000">
            <a:off x="1232025" y="1065963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9"/>
          <p:cNvSpPr/>
          <p:nvPr/>
        </p:nvSpPr>
        <p:spPr>
          <a:xfrm flipH="1" rot="10800000">
            <a:off x="108888" y="2010650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0"/>
          <p:cNvSpPr txBox="1"/>
          <p:nvPr>
            <p:ph idx="1" type="body"/>
          </p:nvPr>
        </p:nvSpPr>
        <p:spPr>
          <a:xfrm>
            <a:off x="540000" y="540000"/>
            <a:ext cx="3590400" cy="90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30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</a:lstStyle>
          <a:p/>
        </p:txBody>
      </p:sp>
      <p:sp>
        <p:nvSpPr>
          <p:cNvPr id="142" name="Google Shape;142;p10"/>
          <p:cNvSpPr/>
          <p:nvPr/>
        </p:nvSpPr>
        <p:spPr>
          <a:xfrm flipH="1">
            <a:off x="3426309" y="3056502"/>
            <a:ext cx="5986869" cy="2127192"/>
          </a:xfrm>
          <a:custGeom>
            <a:rect b="b" l="l" r="r" t="t"/>
            <a:pathLst>
              <a:path extrusionOk="0" h="61524" w="143993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10"/>
          <p:cNvSpPr/>
          <p:nvPr/>
        </p:nvSpPr>
        <p:spPr>
          <a:xfrm flipH="1" rot="10800000">
            <a:off x="5737690" y="3381530"/>
            <a:ext cx="3675485" cy="1893812"/>
          </a:xfrm>
          <a:custGeom>
            <a:rect b="b" l="l" r="r" t="t"/>
            <a:pathLst>
              <a:path extrusionOk="0" h="36451" w="64695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10"/>
          <p:cNvSpPr/>
          <p:nvPr/>
        </p:nvSpPr>
        <p:spPr>
          <a:xfrm rot="315040">
            <a:off x="7305814" y="4459737"/>
            <a:ext cx="2114446" cy="997085"/>
          </a:xfrm>
          <a:custGeom>
            <a:rect b="b" l="l" r="r" t="t"/>
            <a:pathLst>
              <a:path extrusionOk="0" h="23502" w="49839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10"/>
          <p:cNvSpPr/>
          <p:nvPr/>
        </p:nvSpPr>
        <p:spPr>
          <a:xfrm flipH="1">
            <a:off x="5699552" y="4784363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10"/>
          <p:cNvSpPr/>
          <p:nvPr/>
        </p:nvSpPr>
        <p:spPr>
          <a:xfrm flipH="1">
            <a:off x="8043764" y="3943175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10"/>
          <p:cNvSpPr/>
          <p:nvPr/>
        </p:nvSpPr>
        <p:spPr>
          <a:xfrm flipH="1">
            <a:off x="8476477" y="3427163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10"/>
          <p:cNvSpPr/>
          <p:nvPr/>
        </p:nvSpPr>
        <p:spPr>
          <a:xfrm flipH="1">
            <a:off x="7442277" y="3557038"/>
            <a:ext cx="98400" cy="98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7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540000" y="363275"/>
            <a:ext cx="806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b="1" sz="3000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b="1" sz="3000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b="1" sz="3000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b="1" sz="3000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b="1" sz="3000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b="1" sz="3000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b="1" sz="3000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b="1" sz="3000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b="1" sz="3000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540000" y="1152475"/>
            <a:ext cx="80640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Relationship Id="rId4" Type="http://schemas.openxmlformats.org/officeDocument/2006/relationships/image" Target="../media/image6.png"/><Relationship Id="rId5" Type="http://schemas.openxmlformats.org/officeDocument/2006/relationships/image" Target="../media/image3.png"/><Relationship Id="rId6" Type="http://schemas.openxmlformats.org/officeDocument/2006/relationships/image" Target="../media/image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28"/>
          <p:cNvSpPr txBox="1"/>
          <p:nvPr>
            <p:ph type="ctrTitle"/>
          </p:nvPr>
        </p:nvSpPr>
        <p:spPr>
          <a:xfrm>
            <a:off x="678600" y="1484550"/>
            <a:ext cx="7787100" cy="208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RWD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響應式網頁期末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-台灣遊樂園-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9" name="Google Shape;459;p28"/>
          <p:cNvSpPr txBox="1"/>
          <p:nvPr>
            <p:ph idx="1" type="subTitle"/>
          </p:nvPr>
        </p:nvSpPr>
        <p:spPr>
          <a:xfrm>
            <a:off x="2547575" y="3466725"/>
            <a:ext cx="4048800" cy="3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B10756002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楊福安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B10756037吳冠穎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9" name="Google Shape;529;p37"/>
          <p:cNvPicPr preferRelativeResize="0"/>
          <p:nvPr/>
        </p:nvPicPr>
        <p:blipFill rotWithShape="1">
          <a:blip r:embed="rId3">
            <a:alphaModFix/>
          </a:blip>
          <a:srcRect b="3452" l="0" r="0" t="9355"/>
          <a:stretch/>
        </p:blipFill>
        <p:spPr>
          <a:xfrm>
            <a:off x="1076138" y="825250"/>
            <a:ext cx="7123176" cy="3493009"/>
          </a:xfrm>
          <a:prstGeom prst="rect">
            <a:avLst/>
          </a:prstGeom>
          <a:noFill/>
          <a:ln>
            <a:noFill/>
          </a:ln>
        </p:spPr>
      </p:pic>
      <p:sp>
        <p:nvSpPr>
          <p:cNvPr id="530" name="Google Shape;530;p37"/>
          <p:cNvSpPr/>
          <p:nvPr/>
        </p:nvSpPr>
        <p:spPr>
          <a:xfrm>
            <a:off x="2359975" y="2087525"/>
            <a:ext cx="4604100" cy="22308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" name="Google Shape;531;p37"/>
          <p:cNvSpPr txBox="1"/>
          <p:nvPr>
            <p:ph idx="4294967295" type="subTitle"/>
          </p:nvPr>
        </p:nvSpPr>
        <p:spPr>
          <a:xfrm>
            <a:off x="7015875" y="2742650"/>
            <a:ext cx="865800" cy="491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樂園簡介</a:t>
            </a:r>
            <a:endParaRPr sz="12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6" name="Google Shape;536;p38"/>
          <p:cNvPicPr preferRelativeResize="0"/>
          <p:nvPr/>
        </p:nvPicPr>
        <p:blipFill rotWithShape="1">
          <a:blip r:embed="rId3">
            <a:alphaModFix/>
          </a:blip>
          <a:srcRect b="3726" l="0" r="0" t="9399"/>
          <a:stretch/>
        </p:blipFill>
        <p:spPr>
          <a:xfrm>
            <a:off x="1010413" y="825250"/>
            <a:ext cx="7123176" cy="3493009"/>
          </a:xfrm>
          <a:prstGeom prst="rect">
            <a:avLst/>
          </a:prstGeom>
          <a:noFill/>
          <a:ln>
            <a:noFill/>
          </a:ln>
        </p:spPr>
      </p:pic>
      <p:sp>
        <p:nvSpPr>
          <p:cNvPr id="537" name="Google Shape;537;p38"/>
          <p:cNvSpPr/>
          <p:nvPr/>
        </p:nvSpPr>
        <p:spPr>
          <a:xfrm>
            <a:off x="2316013" y="1006500"/>
            <a:ext cx="4512000" cy="15762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8" name="Google Shape;538;p38"/>
          <p:cNvSpPr txBox="1"/>
          <p:nvPr>
            <p:ph idx="4294967295" type="subTitle"/>
          </p:nvPr>
        </p:nvSpPr>
        <p:spPr>
          <a:xfrm>
            <a:off x="6934475" y="1358700"/>
            <a:ext cx="1132200" cy="802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連結影片</a:t>
            </a:r>
            <a:endParaRPr sz="12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(多樣化介紹)</a:t>
            </a:r>
            <a:endParaRPr sz="12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9" name="Google Shape;539;p38"/>
          <p:cNvSpPr/>
          <p:nvPr/>
        </p:nvSpPr>
        <p:spPr>
          <a:xfrm>
            <a:off x="2316013" y="2668650"/>
            <a:ext cx="4512000" cy="15762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38"/>
          <p:cNvSpPr txBox="1"/>
          <p:nvPr>
            <p:ph idx="4294967295" type="subTitle"/>
          </p:nvPr>
        </p:nvSpPr>
        <p:spPr>
          <a:xfrm>
            <a:off x="1087900" y="3055650"/>
            <a:ext cx="1287600" cy="802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連結</a:t>
            </a:r>
            <a:r>
              <a:rPr lang="en" sz="12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地圖</a:t>
            </a:r>
            <a:endParaRPr sz="12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" sz="12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快速知道地點</a:t>
            </a:r>
            <a:r>
              <a:rPr lang="en" sz="12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12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5" name="Google Shape;545;p39"/>
          <p:cNvPicPr preferRelativeResize="0"/>
          <p:nvPr/>
        </p:nvPicPr>
        <p:blipFill rotWithShape="1">
          <a:blip r:embed="rId3">
            <a:alphaModFix/>
          </a:blip>
          <a:srcRect b="4041" l="0" r="0" t="9235"/>
          <a:stretch/>
        </p:blipFill>
        <p:spPr>
          <a:xfrm>
            <a:off x="1010413" y="825250"/>
            <a:ext cx="7123176" cy="3493009"/>
          </a:xfrm>
          <a:prstGeom prst="rect">
            <a:avLst/>
          </a:prstGeom>
          <a:noFill/>
          <a:ln>
            <a:noFill/>
          </a:ln>
        </p:spPr>
      </p:pic>
      <p:sp>
        <p:nvSpPr>
          <p:cNvPr id="546" name="Google Shape;546;p39"/>
          <p:cNvSpPr/>
          <p:nvPr/>
        </p:nvSpPr>
        <p:spPr>
          <a:xfrm>
            <a:off x="4121790" y="973875"/>
            <a:ext cx="858900" cy="2844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7" name="Google Shape;547;p39"/>
          <p:cNvSpPr/>
          <p:nvPr/>
        </p:nvSpPr>
        <p:spPr>
          <a:xfrm>
            <a:off x="4142552" y="3975550"/>
            <a:ext cx="858900" cy="2844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8" name="Google Shape;548;p39"/>
          <p:cNvSpPr txBox="1"/>
          <p:nvPr>
            <p:ph idx="4294967295" type="subTitle"/>
          </p:nvPr>
        </p:nvSpPr>
        <p:spPr>
          <a:xfrm>
            <a:off x="5039875" y="914675"/>
            <a:ext cx="1287600" cy="802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通往更多網站</a:t>
            </a:r>
            <a:endParaRPr sz="12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9" name="Google Shape;549;p39"/>
          <p:cNvSpPr txBox="1"/>
          <p:nvPr>
            <p:ph idx="4294967295" type="subTitle"/>
          </p:nvPr>
        </p:nvSpPr>
        <p:spPr>
          <a:xfrm>
            <a:off x="5039875" y="3938550"/>
            <a:ext cx="1287600" cy="802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回首頁</a:t>
            </a:r>
            <a:endParaRPr sz="12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4" name="Google Shape;554;p40"/>
          <p:cNvPicPr preferRelativeResize="0"/>
          <p:nvPr/>
        </p:nvPicPr>
        <p:blipFill rotWithShape="1">
          <a:blip r:embed="rId3">
            <a:alphaModFix/>
          </a:blip>
          <a:srcRect b="4958" l="0" r="0" t="9695"/>
          <a:stretch/>
        </p:blipFill>
        <p:spPr>
          <a:xfrm>
            <a:off x="1010413" y="825250"/>
            <a:ext cx="7123176" cy="3493009"/>
          </a:xfrm>
          <a:prstGeom prst="rect">
            <a:avLst/>
          </a:prstGeom>
          <a:noFill/>
          <a:ln>
            <a:noFill/>
          </a:ln>
        </p:spPr>
      </p:pic>
      <p:sp>
        <p:nvSpPr>
          <p:cNvPr id="555" name="Google Shape;555;p40"/>
          <p:cNvSpPr/>
          <p:nvPr/>
        </p:nvSpPr>
        <p:spPr>
          <a:xfrm>
            <a:off x="3424671" y="2924650"/>
            <a:ext cx="2303400" cy="13935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6" name="Google Shape;556;p40"/>
          <p:cNvSpPr txBox="1"/>
          <p:nvPr>
            <p:ph idx="4294967295" type="subTitle"/>
          </p:nvPr>
        </p:nvSpPr>
        <p:spPr>
          <a:xfrm>
            <a:off x="2020400" y="3262875"/>
            <a:ext cx="1287600" cy="802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圖片輪播</a:t>
            </a:r>
            <a:endParaRPr sz="12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1" name="Google Shape;561;p41"/>
          <p:cNvPicPr preferRelativeResize="0"/>
          <p:nvPr/>
        </p:nvPicPr>
        <p:blipFill rotWithShape="1">
          <a:blip r:embed="rId3">
            <a:alphaModFix/>
          </a:blip>
          <a:srcRect b="43040" l="42880" r="43095" t="12144"/>
          <a:stretch/>
        </p:blipFill>
        <p:spPr>
          <a:xfrm>
            <a:off x="104438" y="921350"/>
            <a:ext cx="2160398" cy="3818775"/>
          </a:xfrm>
          <a:prstGeom prst="rect">
            <a:avLst/>
          </a:prstGeom>
          <a:noFill/>
          <a:ln cap="flat" cmpd="sng" w="9525">
            <a:solidFill>
              <a:srgbClr val="21212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62" name="Google Shape;562;p41"/>
          <p:cNvPicPr preferRelativeResize="0"/>
          <p:nvPr/>
        </p:nvPicPr>
        <p:blipFill rotWithShape="1">
          <a:blip r:embed="rId4">
            <a:alphaModFix/>
          </a:blip>
          <a:srcRect b="42961" l="42928" r="42826" t="12435"/>
          <a:stretch/>
        </p:blipFill>
        <p:spPr>
          <a:xfrm>
            <a:off x="2396725" y="921388"/>
            <a:ext cx="2157984" cy="3818694"/>
          </a:xfrm>
          <a:prstGeom prst="rect">
            <a:avLst/>
          </a:prstGeom>
          <a:noFill/>
          <a:ln cap="flat" cmpd="sng" w="9525">
            <a:solidFill>
              <a:srgbClr val="21212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63" name="Google Shape;563;p41"/>
          <p:cNvPicPr preferRelativeResize="0"/>
          <p:nvPr/>
        </p:nvPicPr>
        <p:blipFill rotWithShape="1">
          <a:blip r:embed="rId5">
            <a:alphaModFix/>
          </a:blip>
          <a:srcRect b="43191" l="42961" r="42793" t="12203"/>
          <a:stretch/>
        </p:blipFill>
        <p:spPr>
          <a:xfrm>
            <a:off x="4639150" y="921388"/>
            <a:ext cx="2157984" cy="3818694"/>
          </a:xfrm>
          <a:prstGeom prst="rect">
            <a:avLst/>
          </a:prstGeom>
          <a:noFill/>
          <a:ln cap="flat" cmpd="sng" w="9525">
            <a:solidFill>
              <a:srgbClr val="21212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64" name="Google Shape;564;p41"/>
          <p:cNvPicPr preferRelativeResize="0"/>
          <p:nvPr/>
        </p:nvPicPr>
        <p:blipFill rotWithShape="1">
          <a:blip r:embed="rId6">
            <a:alphaModFix/>
          </a:blip>
          <a:srcRect b="42990" l="42993" r="42761" t="12404"/>
          <a:stretch/>
        </p:blipFill>
        <p:spPr>
          <a:xfrm>
            <a:off x="6881575" y="916688"/>
            <a:ext cx="2157984" cy="3828076"/>
          </a:xfrm>
          <a:prstGeom prst="rect">
            <a:avLst/>
          </a:prstGeom>
          <a:noFill/>
          <a:ln cap="flat" cmpd="sng" w="9525">
            <a:solidFill>
              <a:srgbClr val="21212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42"/>
          <p:cNvSpPr txBox="1"/>
          <p:nvPr>
            <p:ph type="title"/>
          </p:nvPr>
        </p:nvSpPr>
        <p:spPr>
          <a:xfrm>
            <a:off x="1912475" y="2261338"/>
            <a:ext cx="5319000" cy="82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結論</a:t>
            </a:r>
            <a:endParaRPr/>
          </a:p>
        </p:txBody>
      </p:sp>
      <p:sp>
        <p:nvSpPr>
          <p:cNvPr id="570" name="Google Shape;570;p42"/>
          <p:cNvSpPr txBox="1"/>
          <p:nvPr>
            <p:ph idx="2" type="title"/>
          </p:nvPr>
        </p:nvSpPr>
        <p:spPr>
          <a:xfrm>
            <a:off x="3105600" y="1164675"/>
            <a:ext cx="2932800" cy="97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571" name="Google Shape;571;p42"/>
          <p:cNvSpPr txBox="1"/>
          <p:nvPr>
            <p:ph idx="1" type="subTitle"/>
          </p:nvPr>
        </p:nvSpPr>
        <p:spPr>
          <a:xfrm>
            <a:off x="2815400" y="3123913"/>
            <a:ext cx="3513300" cy="43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TOP1</a:t>
            </a:r>
            <a:r>
              <a:rPr lang="en"/>
              <a:t>為何這麼厲害?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43"/>
          <p:cNvSpPr txBox="1"/>
          <p:nvPr>
            <p:ph type="title"/>
          </p:nvPr>
        </p:nvSpPr>
        <p:spPr>
          <a:xfrm>
            <a:off x="1217350" y="1604400"/>
            <a:ext cx="6709200" cy="148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4,955,970</a:t>
            </a:r>
            <a:endParaRPr/>
          </a:p>
        </p:txBody>
      </p:sp>
      <p:sp>
        <p:nvSpPr>
          <p:cNvPr id="577" name="Google Shape;577;p43"/>
          <p:cNvSpPr txBox="1"/>
          <p:nvPr>
            <p:ph idx="1" type="body"/>
          </p:nvPr>
        </p:nvSpPr>
        <p:spPr>
          <a:xfrm>
            <a:off x="1668825" y="3087600"/>
            <a:ext cx="5806200" cy="45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>
                <a:latin typeface="Arial"/>
                <a:ea typeface="Arial"/>
                <a:cs typeface="Arial"/>
                <a:sym typeface="Arial"/>
              </a:rPr>
              <a:t>麗寶樂園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，整合水上、陸上、Outlet吸引更多商機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44"/>
          <p:cNvSpPr txBox="1"/>
          <p:nvPr>
            <p:ph type="title"/>
          </p:nvPr>
        </p:nvSpPr>
        <p:spPr>
          <a:xfrm>
            <a:off x="540000" y="363275"/>
            <a:ext cx="806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結論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3" name="Google Shape;583;p44"/>
          <p:cNvSpPr txBox="1"/>
          <p:nvPr>
            <p:ph idx="1" type="subTitle"/>
          </p:nvPr>
        </p:nvSpPr>
        <p:spPr>
          <a:xfrm>
            <a:off x="3328957" y="2343550"/>
            <a:ext cx="2486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輕鬆簡易</a:t>
            </a:r>
            <a:endParaRPr/>
          </a:p>
        </p:txBody>
      </p:sp>
      <p:sp>
        <p:nvSpPr>
          <p:cNvPr id="584" name="Google Shape;584;p44"/>
          <p:cNvSpPr txBox="1"/>
          <p:nvPr>
            <p:ph idx="2" type="subTitle"/>
          </p:nvPr>
        </p:nvSpPr>
        <p:spPr>
          <a:xfrm>
            <a:off x="3482707" y="2662675"/>
            <a:ext cx="21786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簡易化，流通性高的版面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看起來更清晰明瞭</a:t>
            </a:r>
            <a:endParaRPr/>
          </a:p>
        </p:txBody>
      </p:sp>
      <p:sp>
        <p:nvSpPr>
          <p:cNvPr id="585" name="Google Shape;585;p44"/>
          <p:cNvSpPr txBox="1"/>
          <p:nvPr>
            <p:ph idx="3" type="subTitle"/>
          </p:nvPr>
        </p:nvSpPr>
        <p:spPr>
          <a:xfrm>
            <a:off x="791813" y="2343550"/>
            <a:ext cx="2486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學術研究</a:t>
            </a:r>
            <a:endParaRPr/>
          </a:p>
        </p:txBody>
      </p:sp>
      <p:sp>
        <p:nvSpPr>
          <p:cNvPr id="586" name="Google Shape;586;p44"/>
          <p:cNvSpPr txBox="1"/>
          <p:nvPr>
            <p:ph idx="4" type="subTitle"/>
          </p:nvPr>
        </p:nvSpPr>
        <p:spPr>
          <a:xfrm>
            <a:off x="945575" y="2662675"/>
            <a:ext cx="21786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整合每年遊樂園人數統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可以查詢到更熱門的景點</a:t>
            </a:r>
            <a:endParaRPr/>
          </a:p>
        </p:txBody>
      </p:sp>
      <p:sp>
        <p:nvSpPr>
          <p:cNvPr id="587" name="Google Shape;587;p44"/>
          <p:cNvSpPr txBox="1"/>
          <p:nvPr>
            <p:ph idx="5" type="subTitle"/>
          </p:nvPr>
        </p:nvSpPr>
        <p:spPr>
          <a:xfrm>
            <a:off x="5866075" y="2343550"/>
            <a:ext cx="2486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外部連結</a:t>
            </a:r>
            <a:endParaRPr/>
          </a:p>
        </p:txBody>
      </p:sp>
      <p:sp>
        <p:nvSpPr>
          <p:cNvPr id="588" name="Google Shape;588;p44"/>
          <p:cNvSpPr txBox="1"/>
          <p:nvPr>
            <p:ph idx="6" type="subTitle"/>
          </p:nvPr>
        </p:nvSpPr>
        <p:spPr>
          <a:xfrm>
            <a:off x="6019825" y="2662675"/>
            <a:ext cx="21786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除了我們有的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你可以看到更多的</a:t>
            </a:r>
            <a:endParaRPr/>
          </a:p>
        </p:txBody>
      </p:sp>
      <p:sp>
        <p:nvSpPr>
          <p:cNvPr id="589" name="Google Shape;589;p44"/>
          <p:cNvSpPr/>
          <p:nvPr/>
        </p:nvSpPr>
        <p:spPr>
          <a:xfrm>
            <a:off x="1595063" y="1429425"/>
            <a:ext cx="879600" cy="879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0" name="Google Shape;590;p44"/>
          <p:cNvSpPr/>
          <p:nvPr/>
        </p:nvSpPr>
        <p:spPr>
          <a:xfrm>
            <a:off x="4132207" y="1429425"/>
            <a:ext cx="879600" cy="879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1" name="Google Shape;591;p44"/>
          <p:cNvSpPr/>
          <p:nvPr/>
        </p:nvSpPr>
        <p:spPr>
          <a:xfrm>
            <a:off x="6669325" y="1429425"/>
            <a:ext cx="879600" cy="879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2" name="Google Shape;592;p44"/>
          <p:cNvSpPr/>
          <p:nvPr/>
        </p:nvSpPr>
        <p:spPr>
          <a:xfrm>
            <a:off x="6927351" y="1683771"/>
            <a:ext cx="363548" cy="370909"/>
          </a:xfrm>
          <a:custGeom>
            <a:rect b="b" l="l" r="r" t="t"/>
            <a:pathLst>
              <a:path extrusionOk="0" h="12698" w="12446">
                <a:moveTo>
                  <a:pt x="6239" y="1"/>
                </a:moveTo>
                <a:cubicBezTo>
                  <a:pt x="5105" y="1"/>
                  <a:pt x="4191" y="915"/>
                  <a:pt x="4159" y="2112"/>
                </a:cubicBezTo>
                <a:cubicBezTo>
                  <a:pt x="4159" y="3088"/>
                  <a:pt x="4852" y="3939"/>
                  <a:pt x="5798" y="4097"/>
                </a:cubicBezTo>
                <a:lnTo>
                  <a:pt x="5798" y="5294"/>
                </a:lnTo>
                <a:cubicBezTo>
                  <a:pt x="4852" y="5483"/>
                  <a:pt x="4159" y="6333"/>
                  <a:pt x="4159" y="7310"/>
                </a:cubicBezTo>
                <a:cubicBezTo>
                  <a:pt x="4159" y="7657"/>
                  <a:pt x="4222" y="7972"/>
                  <a:pt x="4380" y="8255"/>
                </a:cubicBezTo>
                <a:lnTo>
                  <a:pt x="3403" y="9043"/>
                </a:lnTo>
                <a:cubicBezTo>
                  <a:pt x="3057" y="8728"/>
                  <a:pt x="2584" y="8570"/>
                  <a:pt x="2112" y="8570"/>
                </a:cubicBezTo>
                <a:cubicBezTo>
                  <a:pt x="946" y="8602"/>
                  <a:pt x="1" y="9515"/>
                  <a:pt x="1" y="10650"/>
                </a:cubicBezTo>
                <a:cubicBezTo>
                  <a:pt x="1" y="11784"/>
                  <a:pt x="946" y="12697"/>
                  <a:pt x="2112" y="12697"/>
                </a:cubicBezTo>
                <a:cubicBezTo>
                  <a:pt x="3246" y="12697"/>
                  <a:pt x="4128" y="11752"/>
                  <a:pt x="4191" y="10650"/>
                </a:cubicBezTo>
                <a:cubicBezTo>
                  <a:pt x="4191" y="10303"/>
                  <a:pt x="4096" y="9988"/>
                  <a:pt x="3939" y="9704"/>
                </a:cubicBezTo>
                <a:lnTo>
                  <a:pt x="4947" y="8917"/>
                </a:lnTo>
                <a:cubicBezTo>
                  <a:pt x="5294" y="9232"/>
                  <a:pt x="5766" y="9389"/>
                  <a:pt x="6239" y="9389"/>
                </a:cubicBezTo>
                <a:cubicBezTo>
                  <a:pt x="6743" y="9389"/>
                  <a:pt x="7184" y="9200"/>
                  <a:pt x="7530" y="8917"/>
                </a:cubicBezTo>
                <a:lnTo>
                  <a:pt x="8507" y="9704"/>
                </a:lnTo>
                <a:cubicBezTo>
                  <a:pt x="8350" y="9988"/>
                  <a:pt x="8287" y="10303"/>
                  <a:pt x="8287" y="10650"/>
                </a:cubicBezTo>
                <a:cubicBezTo>
                  <a:pt x="8287" y="11784"/>
                  <a:pt x="9232" y="12697"/>
                  <a:pt x="10366" y="12697"/>
                </a:cubicBezTo>
                <a:cubicBezTo>
                  <a:pt x="11500" y="12697"/>
                  <a:pt x="12414" y="11752"/>
                  <a:pt x="12445" y="10650"/>
                </a:cubicBezTo>
                <a:cubicBezTo>
                  <a:pt x="12445" y="9515"/>
                  <a:pt x="11563" y="8602"/>
                  <a:pt x="10366" y="8570"/>
                </a:cubicBezTo>
                <a:cubicBezTo>
                  <a:pt x="9862" y="8570"/>
                  <a:pt x="9421" y="8759"/>
                  <a:pt x="9074" y="9043"/>
                </a:cubicBezTo>
                <a:lnTo>
                  <a:pt x="8097" y="8255"/>
                </a:lnTo>
                <a:cubicBezTo>
                  <a:pt x="8255" y="7972"/>
                  <a:pt x="8318" y="7657"/>
                  <a:pt x="8318" y="7310"/>
                </a:cubicBezTo>
                <a:cubicBezTo>
                  <a:pt x="8318" y="6333"/>
                  <a:pt x="7625" y="5451"/>
                  <a:pt x="6680" y="5294"/>
                </a:cubicBezTo>
                <a:lnTo>
                  <a:pt x="6680" y="4097"/>
                </a:lnTo>
                <a:cubicBezTo>
                  <a:pt x="7625" y="3908"/>
                  <a:pt x="8318" y="3088"/>
                  <a:pt x="8318" y="2112"/>
                </a:cubicBezTo>
                <a:cubicBezTo>
                  <a:pt x="8318" y="946"/>
                  <a:pt x="7404" y="64"/>
                  <a:pt x="623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93" name="Google Shape;593;p44"/>
          <p:cNvGrpSpPr/>
          <p:nvPr/>
        </p:nvGrpSpPr>
        <p:grpSpPr>
          <a:xfrm>
            <a:off x="1848955" y="1699880"/>
            <a:ext cx="371814" cy="338690"/>
            <a:chOff x="-40745125" y="3632900"/>
            <a:chExt cx="318225" cy="289875"/>
          </a:xfrm>
        </p:grpSpPr>
        <p:sp>
          <p:nvSpPr>
            <p:cNvPr id="594" name="Google Shape;594;p44"/>
            <p:cNvSpPr/>
            <p:nvPr/>
          </p:nvSpPr>
          <p:spPr>
            <a:xfrm>
              <a:off x="-40745125" y="3632900"/>
              <a:ext cx="300125" cy="82725"/>
            </a:xfrm>
            <a:custGeom>
              <a:rect b="b" l="l" r="r" t="t"/>
              <a:pathLst>
                <a:path extrusionOk="0" h="3309" w="12005">
                  <a:moveTo>
                    <a:pt x="1671" y="0"/>
                  </a:moveTo>
                  <a:cubicBezTo>
                    <a:pt x="757" y="0"/>
                    <a:pt x="1" y="757"/>
                    <a:pt x="1" y="1670"/>
                  </a:cubicBezTo>
                  <a:cubicBezTo>
                    <a:pt x="1" y="2552"/>
                    <a:pt x="757" y="3308"/>
                    <a:pt x="1671" y="3308"/>
                  </a:cubicBezTo>
                  <a:lnTo>
                    <a:pt x="11469" y="3308"/>
                  </a:lnTo>
                  <a:cubicBezTo>
                    <a:pt x="11815" y="3308"/>
                    <a:pt x="12004" y="2930"/>
                    <a:pt x="11784" y="2647"/>
                  </a:cubicBezTo>
                  <a:cubicBezTo>
                    <a:pt x="11595" y="2363"/>
                    <a:pt x="11469" y="2017"/>
                    <a:pt x="11469" y="1670"/>
                  </a:cubicBezTo>
                  <a:cubicBezTo>
                    <a:pt x="11469" y="1292"/>
                    <a:pt x="11595" y="946"/>
                    <a:pt x="11784" y="662"/>
                  </a:cubicBezTo>
                  <a:cubicBezTo>
                    <a:pt x="11973" y="410"/>
                    <a:pt x="11784" y="0"/>
                    <a:pt x="114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44"/>
            <p:cNvSpPr/>
            <p:nvPr/>
          </p:nvSpPr>
          <p:spPr>
            <a:xfrm>
              <a:off x="-40508050" y="3736075"/>
              <a:ext cx="21300" cy="82725"/>
            </a:xfrm>
            <a:custGeom>
              <a:rect b="b" l="l" r="r" t="t"/>
              <a:pathLst>
                <a:path extrusionOk="0" h="3309" w="852">
                  <a:moveTo>
                    <a:pt x="1" y="1"/>
                  </a:moveTo>
                  <a:lnTo>
                    <a:pt x="1" y="3309"/>
                  </a:lnTo>
                  <a:lnTo>
                    <a:pt x="852" y="3309"/>
                  </a:lnTo>
                  <a:lnTo>
                    <a:pt x="85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44"/>
            <p:cNvSpPr/>
            <p:nvPr/>
          </p:nvSpPr>
          <p:spPr>
            <a:xfrm>
              <a:off x="-40466300" y="3736875"/>
              <a:ext cx="39400" cy="82725"/>
            </a:xfrm>
            <a:custGeom>
              <a:rect b="b" l="l" r="r" t="t"/>
              <a:pathLst>
                <a:path extrusionOk="0" h="3309" w="1576">
                  <a:moveTo>
                    <a:pt x="1" y="0"/>
                  </a:moveTo>
                  <a:lnTo>
                    <a:pt x="1" y="3308"/>
                  </a:lnTo>
                  <a:lnTo>
                    <a:pt x="1198" y="3308"/>
                  </a:lnTo>
                  <a:cubicBezTo>
                    <a:pt x="1387" y="3277"/>
                    <a:pt x="1576" y="3088"/>
                    <a:pt x="1576" y="2899"/>
                  </a:cubicBezTo>
                  <a:lnTo>
                    <a:pt x="1576" y="410"/>
                  </a:lnTo>
                  <a:cubicBezTo>
                    <a:pt x="1576" y="158"/>
                    <a:pt x="1387" y="0"/>
                    <a:pt x="11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44"/>
            <p:cNvSpPr/>
            <p:nvPr/>
          </p:nvSpPr>
          <p:spPr>
            <a:xfrm>
              <a:off x="-40723050" y="3736075"/>
              <a:ext cx="194550" cy="82725"/>
            </a:xfrm>
            <a:custGeom>
              <a:rect b="b" l="l" r="r" t="t"/>
              <a:pathLst>
                <a:path extrusionOk="0" h="3309" w="7782">
                  <a:moveTo>
                    <a:pt x="441" y="1"/>
                  </a:moveTo>
                  <a:cubicBezTo>
                    <a:pt x="189" y="1"/>
                    <a:pt x="0" y="221"/>
                    <a:pt x="0" y="442"/>
                  </a:cubicBezTo>
                  <a:lnTo>
                    <a:pt x="0" y="2931"/>
                  </a:lnTo>
                  <a:cubicBezTo>
                    <a:pt x="0" y="3151"/>
                    <a:pt x="189" y="3309"/>
                    <a:pt x="441" y="3309"/>
                  </a:cubicBezTo>
                  <a:lnTo>
                    <a:pt x="7782" y="3309"/>
                  </a:lnTo>
                  <a:lnTo>
                    <a:pt x="77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44"/>
            <p:cNvSpPr/>
            <p:nvPr/>
          </p:nvSpPr>
          <p:spPr>
            <a:xfrm>
              <a:off x="-40681325" y="3839250"/>
              <a:ext cx="21300" cy="82725"/>
            </a:xfrm>
            <a:custGeom>
              <a:rect b="b" l="l" r="r" t="t"/>
              <a:pathLst>
                <a:path extrusionOk="0" h="3309" w="852">
                  <a:moveTo>
                    <a:pt x="1" y="1"/>
                  </a:moveTo>
                  <a:lnTo>
                    <a:pt x="1" y="3309"/>
                  </a:lnTo>
                  <a:lnTo>
                    <a:pt x="851" y="3309"/>
                  </a:lnTo>
                  <a:lnTo>
                    <a:pt x="8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44"/>
            <p:cNvSpPr/>
            <p:nvPr/>
          </p:nvSpPr>
          <p:spPr>
            <a:xfrm>
              <a:off x="-40639575" y="3840825"/>
              <a:ext cx="190625" cy="81950"/>
            </a:xfrm>
            <a:custGeom>
              <a:rect b="b" l="l" r="r" t="t"/>
              <a:pathLst>
                <a:path extrusionOk="0" h="3278" w="7625">
                  <a:moveTo>
                    <a:pt x="1" y="1"/>
                  </a:moveTo>
                  <a:lnTo>
                    <a:pt x="1" y="3277"/>
                  </a:lnTo>
                  <a:lnTo>
                    <a:pt x="7247" y="3277"/>
                  </a:lnTo>
                  <a:cubicBezTo>
                    <a:pt x="7467" y="3277"/>
                    <a:pt x="7625" y="3057"/>
                    <a:pt x="7625" y="2868"/>
                  </a:cubicBezTo>
                  <a:lnTo>
                    <a:pt x="7625" y="379"/>
                  </a:lnTo>
                  <a:cubicBezTo>
                    <a:pt x="7625" y="158"/>
                    <a:pt x="7436" y="1"/>
                    <a:pt x="72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44"/>
            <p:cNvSpPr/>
            <p:nvPr/>
          </p:nvSpPr>
          <p:spPr>
            <a:xfrm>
              <a:off x="-40745125" y="3840050"/>
              <a:ext cx="43350" cy="82725"/>
            </a:xfrm>
            <a:custGeom>
              <a:rect b="b" l="l" r="r" t="t"/>
              <a:pathLst>
                <a:path extrusionOk="0" h="3309" w="1734">
                  <a:moveTo>
                    <a:pt x="442" y="0"/>
                  </a:moveTo>
                  <a:cubicBezTo>
                    <a:pt x="190" y="0"/>
                    <a:pt x="1" y="189"/>
                    <a:pt x="1" y="378"/>
                  </a:cubicBezTo>
                  <a:lnTo>
                    <a:pt x="1" y="2867"/>
                  </a:lnTo>
                  <a:cubicBezTo>
                    <a:pt x="1" y="3088"/>
                    <a:pt x="190" y="3308"/>
                    <a:pt x="442" y="3308"/>
                  </a:cubicBezTo>
                  <a:lnTo>
                    <a:pt x="1734" y="3308"/>
                  </a:lnTo>
                  <a:lnTo>
                    <a:pt x="173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01" name="Google Shape;601;p44"/>
          <p:cNvGrpSpPr/>
          <p:nvPr/>
        </p:nvGrpSpPr>
        <p:grpSpPr>
          <a:xfrm>
            <a:off x="4391362" y="1692823"/>
            <a:ext cx="361292" cy="352803"/>
            <a:chOff x="-28463700" y="3914875"/>
            <a:chExt cx="303275" cy="296150"/>
          </a:xfrm>
        </p:grpSpPr>
        <p:sp>
          <p:nvSpPr>
            <p:cNvPr id="602" name="Google Shape;602;p44"/>
            <p:cNvSpPr/>
            <p:nvPr/>
          </p:nvSpPr>
          <p:spPr>
            <a:xfrm>
              <a:off x="-28333725" y="4057375"/>
              <a:ext cx="86650" cy="64650"/>
            </a:xfrm>
            <a:custGeom>
              <a:rect b="b" l="l" r="r" t="t"/>
              <a:pathLst>
                <a:path extrusionOk="0" h="2586" w="3466">
                  <a:moveTo>
                    <a:pt x="614" y="0"/>
                  </a:moveTo>
                  <a:cubicBezTo>
                    <a:pt x="287" y="0"/>
                    <a:pt x="0" y="305"/>
                    <a:pt x="0" y="696"/>
                  </a:cubicBezTo>
                  <a:cubicBezTo>
                    <a:pt x="0" y="1326"/>
                    <a:pt x="1008" y="2019"/>
                    <a:pt x="1733" y="2586"/>
                  </a:cubicBezTo>
                  <a:cubicBezTo>
                    <a:pt x="2426" y="2019"/>
                    <a:pt x="3466" y="1326"/>
                    <a:pt x="3466" y="696"/>
                  </a:cubicBezTo>
                  <a:cubicBezTo>
                    <a:pt x="3466" y="349"/>
                    <a:pt x="3214" y="3"/>
                    <a:pt x="2741" y="3"/>
                  </a:cubicBezTo>
                  <a:cubicBezTo>
                    <a:pt x="2237" y="3"/>
                    <a:pt x="2048" y="570"/>
                    <a:pt x="2048" y="570"/>
                  </a:cubicBezTo>
                  <a:cubicBezTo>
                    <a:pt x="2001" y="743"/>
                    <a:pt x="1851" y="830"/>
                    <a:pt x="1701" y="830"/>
                  </a:cubicBezTo>
                  <a:cubicBezTo>
                    <a:pt x="1552" y="830"/>
                    <a:pt x="1402" y="743"/>
                    <a:pt x="1355" y="570"/>
                  </a:cubicBezTo>
                  <a:cubicBezTo>
                    <a:pt x="1355" y="538"/>
                    <a:pt x="1166" y="3"/>
                    <a:pt x="662" y="3"/>
                  </a:cubicBezTo>
                  <a:cubicBezTo>
                    <a:pt x="646" y="1"/>
                    <a:pt x="630" y="0"/>
                    <a:pt x="6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44"/>
            <p:cNvSpPr/>
            <p:nvPr/>
          </p:nvSpPr>
          <p:spPr>
            <a:xfrm>
              <a:off x="-28463700" y="3914875"/>
              <a:ext cx="303275" cy="296150"/>
            </a:xfrm>
            <a:custGeom>
              <a:rect b="b" l="l" r="r" t="t"/>
              <a:pathLst>
                <a:path extrusionOk="0" h="11846" w="12131">
                  <a:moveTo>
                    <a:pt x="3744" y="3555"/>
                  </a:moveTo>
                  <a:cubicBezTo>
                    <a:pt x="3907" y="3555"/>
                    <a:pt x="4040" y="3674"/>
                    <a:pt x="4096" y="3844"/>
                  </a:cubicBezTo>
                  <a:cubicBezTo>
                    <a:pt x="4128" y="4033"/>
                    <a:pt x="3970" y="4190"/>
                    <a:pt x="3813" y="4253"/>
                  </a:cubicBezTo>
                  <a:cubicBezTo>
                    <a:pt x="2931" y="4379"/>
                    <a:pt x="2427" y="5451"/>
                    <a:pt x="2899" y="6333"/>
                  </a:cubicBezTo>
                  <a:cubicBezTo>
                    <a:pt x="2994" y="6490"/>
                    <a:pt x="2931" y="6711"/>
                    <a:pt x="2773" y="6805"/>
                  </a:cubicBezTo>
                  <a:cubicBezTo>
                    <a:pt x="2723" y="6825"/>
                    <a:pt x="2667" y="6836"/>
                    <a:pt x="2611" y="6836"/>
                  </a:cubicBezTo>
                  <a:cubicBezTo>
                    <a:pt x="2489" y="6836"/>
                    <a:pt x="2365" y="6787"/>
                    <a:pt x="2301" y="6679"/>
                  </a:cubicBezTo>
                  <a:cubicBezTo>
                    <a:pt x="1608" y="5419"/>
                    <a:pt x="2364" y="3812"/>
                    <a:pt x="3687" y="3560"/>
                  </a:cubicBezTo>
                  <a:cubicBezTo>
                    <a:pt x="3706" y="3557"/>
                    <a:pt x="3726" y="3555"/>
                    <a:pt x="3744" y="3555"/>
                  </a:cubicBezTo>
                  <a:close/>
                  <a:moveTo>
                    <a:pt x="7940" y="4946"/>
                  </a:moveTo>
                  <a:cubicBezTo>
                    <a:pt x="8728" y="4946"/>
                    <a:pt x="9326" y="5577"/>
                    <a:pt x="9326" y="6364"/>
                  </a:cubicBezTo>
                  <a:cubicBezTo>
                    <a:pt x="9326" y="7341"/>
                    <a:pt x="8381" y="7939"/>
                    <a:pt x="7121" y="9011"/>
                  </a:cubicBezTo>
                  <a:cubicBezTo>
                    <a:pt x="7058" y="9074"/>
                    <a:pt x="6979" y="9105"/>
                    <a:pt x="6900" y="9105"/>
                  </a:cubicBezTo>
                  <a:cubicBezTo>
                    <a:pt x="6822" y="9105"/>
                    <a:pt x="6743" y="9074"/>
                    <a:pt x="6680" y="9011"/>
                  </a:cubicBezTo>
                  <a:cubicBezTo>
                    <a:pt x="5420" y="7971"/>
                    <a:pt x="4474" y="7341"/>
                    <a:pt x="4474" y="6364"/>
                  </a:cubicBezTo>
                  <a:cubicBezTo>
                    <a:pt x="4474" y="5577"/>
                    <a:pt x="5105" y="4946"/>
                    <a:pt x="5861" y="4946"/>
                  </a:cubicBezTo>
                  <a:cubicBezTo>
                    <a:pt x="6365" y="4946"/>
                    <a:pt x="6711" y="5230"/>
                    <a:pt x="6932" y="5451"/>
                  </a:cubicBezTo>
                  <a:cubicBezTo>
                    <a:pt x="7121" y="5198"/>
                    <a:pt x="7467" y="4946"/>
                    <a:pt x="7940" y="4946"/>
                  </a:cubicBezTo>
                  <a:close/>
                  <a:moveTo>
                    <a:pt x="7404" y="0"/>
                  </a:moveTo>
                  <a:cubicBezTo>
                    <a:pt x="6459" y="0"/>
                    <a:pt x="5703" y="788"/>
                    <a:pt x="5703" y="1733"/>
                  </a:cubicBezTo>
                  <a:lnTo>
                    <a:pt x="5703" y="2899"/>
                  </a:lnTo>
                  <a:cubicBezTo>
                    <a:pt x="5136" y="2395"/>
                    <a:pt x="4443" y="2111"/>
                    <a:pt x="3687" y="2111"/>
                  </a:cubicBezTo>
                  <a:cubicBezTo>
                    <a:pt x="1450" y="2111"/>
                    <a:pt x="1" y="4505"/>
                    <a:pt x="977" y="6616"/>
                  </a:cubicBezTo>
                  <a:lnTo>
                    <a:pt x="2899" y="10649"/>
                  </a:lnTo>
                  <a:cubicBezTo>
                    <a:pt x="3246" y="11373"/>
                    <a:pt x="3939" y="11846"/>
                    <a:pt x="4727" y="11846"/>
                  </a:cubicBezTo>
                  <a:cubicBezTo>
                    <a:pt x="5231" y="11846"/>
                    <a:pt x="5703" y="11657"/>
                    <a:pt x="6050" y="11342"/>
                  </a:cubicBezTo>
                  <a:cubicBezTo>
                    <a:pt x="6396" y="11688"/>
                    <a:pt x="6869" y="11846"/>
                    <a:pt x="7404" y="11846"/>
                  </a:cubicBezTo>
                  <a:cubicBezTo>
                    <a:pt x="8192" y="11846"/>
                    <a:pt x="8885" y="11405"/>
                    <a:pt x="9200" y="10649"/>
                  </a:cubicBezTo>
                  <a:lnTo>
                    <a:pt x="11122" y="6616"/>
                  </a:lnTo>
                  <a:cubicBezTo>
                    <a:pt x="12130" y="4505"/>
                    <a:pt x="10618" y="2111"/>
                    <a:pt x="8413" y="2111"/>
                  </a:cubicBezTo>
                  <a:cubicBezTo>
                    <a:pt x="7656" y="2111"/>
                    <a:pt x="6963" y="2395"/>
                    <a:pt x="6396" y="2899"/>
                  </a:cubicBezTo>
                  <a:lnTo>
                    <a:pt x="6396" y="1733"/>
                  </a:lnTo>
                  <a:cubicBezTo>
                    <a:pt x="6396" y="1166"/>
                    <a:pt x="6837" y="693"/>
                    <a:pt x="7404" y="693"/>
                  </a:cubicBezTo>
                  <a:cubicBezTo>
                    <a:pt x="7593" y="693"/>
                    <a:pt x="7751" y="536"/>
                    <a:pt x="7751" y="347"/>
                  </a:cubicBezTo>
                  <a:cubicBezTo>
                    <a:pt x="7751" y="158"/>
                    <a:pt x="7593" y="0"/>
                    <a:pt x="74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45"/>
          <p:cNvSpPr txBox="1"/>
          <p:nvPr>
            <p:ph type="title"/>
          </p:nvPr>
        </p:nvSpPr>
        <p:spPr>
          <a:xfrm>
            <a:off x="2629950" y="2195575"/>
            <a:ext cx="3884100" cy="93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</a:t>
            </a:r>
            <a:endParaRPr>
              <a:solidFill>
                <a:schemeClr val="accent3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29"/>
          <p:cNvSpPr txBox="1"/>
          <p:nvPr>
            <p:ph type="title"/>
          </p:nvPr>
        </p:nvSpPr>
        <p:spPr>
          <a:xfrm>
            <a:off x="2727000" y="363275"/>
            <a:ext cx="3690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目錄</a:t>
            </a:r>
            <a:endParaRPr/>
          </a:p>
        </p:txBody>
      </p:sp>
      <p:sp>
        <p:nvSpPr>
          <p:cNvPr id="465" name="Google Shape;465;p29"/>
          <p:cNvSpPr txBox="1"/>
          <p:nvPr>
            <p:ph idx="3" type="subTitle"/>
          </p:nvPr>
        </p:nvSpPr>
        <p:spPr>
          <a:xfrm>
            <a:off x="934238" y="1868975"/>
            <a:ext cx="36900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主題簡介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6" name="Google Shape;466;p29"/>
          <p:cNvSpPr txBox="1"/>
          <p:nvPr>
            <p:ph idx="1" type="subTitle"/>
          </p:nvPr>
        </p:nvSpPr>
        <p:spPr>
          <a:xfrm>
            <a:off x="4379650" y="1868975"/>
            <a:ext cx="3830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統計圖表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7" name="Google Shape;467;p29"/>
          <p:cNvSpPr txBox="1"/>
          <p:nvPr>
            <p:ph idx="5" type="subTitle"/>
          </p:nvPr>
        </p:nvSpPr>
        <p:spPr>
          <a:xfrm>
            <a:off x="4379600" y="3770850"/>
            <a:ext cx="3830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結語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8" name="Google Shape;468;p29"/>
          <p:cNvSpPr txBox="1"/>
          <p:nvPr>
            <p:ph idx="7" type="subTitle"/>
          </p:nvPr>
        </p:nvSpPr>
        <p:spPr>
          <a:xfrm>
            <a:off x="934238" y="3999450"/>
            <a:ext cx="36900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網頁實際瀏覽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&amp;功能介紹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9" name="Google Shape;469;p29"/>
          <p:cNvSpPr txBox="1"/>
          <p:nvPr>
            <p:ph idx="9" type="title"/>
          </p:nvPr>
        </p:nvSpPr>
        <p:spPr>
          <a:xfrm>
            <a:off x="2259638" y="1171113"/>
            <a:ext cx="1039200" cy="6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470" name="Google Shape;470;p29"/>
          <p:cNvSpPr txBox="1"/>
          <p:nvPr>
            <p:ph idx="13" type="title"/>
          </p:nvPr>
        </p:nvSpPr>
        <p:spPr>
          <a:xfrm>
            <a:off x="5775063" y="1171113"/>
            <a:ext cx="1039200" cy="6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471" name="Google Shape;471;p29"/>
          <p:cNvSpPr txBox="1"/>
          <p:nvPr>
            <p:ph idx="14" type="title"/>
          </p:nvPr>
        </p:nvSpPr>
        <p:spPr>
          <a:xfrm>
            <a:off x="2259638" y="3071125"/>
            <a:ext cx="1039200" cy="6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472" name="Google Shape;472;p29"/>
          <p:cNvSpPr txBox="1"/>
          <p:nvPr>
            <p:ph idx="15" type="title"/>
          </p:nvPr>
        </p:nvSpPr>
        <p:spPr>
          <a:xfrm>
            <a:off x="5775063" y="3071125"/>
            <a:ext cx="1039200" cy="6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30"/>
          <p:cNvSpPr txBox="1"/>
          <p:nvPr>
            <p:ph type="title"/>
          </p:nvPr>
        </p:nvSpPr>
        <p:spPr>
          <a:xfrm>
            <a:off x="1912475" y="2261338"/>
            <a:ext cx="5319000" cy="82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主題介紹</a:t>
            </a:r>
            <a:endParaRPr/>
          </a:p>
        </p:txBody>
      </p:sp>
      <p:sp>
        <p:nvSpPr>
          <p:cNvPr id="478" name="Google Shape;478;p30"/>
          <p:cNvSpPr txBox="1"/>
          <p:nvPr>
            <p:ph idx="2" type="title"/>
          </p:nvPr>
        </p:nvSpPr>
        <p:spPr>
          <a:xfrm>
            <a:off x="3105600" y="1164675"/>
            <a:ext cx="2932800" cy="97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479" name="Google Shape;479;p30"/>
          <p:cNvSpPr txBox="1"/>
          <p:nvPr>
            <p:ph idx="1" type="subTitle"/>
          </p:nvPr>
        </p:nvSpPr>
        <p:spPr>
          <a:xfrm>
            <a:off x="2815400" y="3123913"/>
            <a:ext cx="3513300" cy="43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為何選擇遊樂園?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31"/>
          <p:cNvSpPr txBox="1"/>
          <p:nvPr>
            <p:ph type="title"/>
          </p:nvPr>
        </p:nvSpPr>
        <p:spPr>
          <a:xfrm>
            <a:off x="540000" y="363275"/>
            <a:ext cx="806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主題簡介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5" name="Google Shape;485;p31"/>
          <p:cNvSpPr txBox="1"/>
          <p:nvPr>
            <p:ph idx="1" type="body"/>
          </p:nvPr>
        </p:nvSpPr>
        <p:spPr>
          <a:xfrm>
            <a:off x="540000" y="1028700"/>
            <a:ext cx="8064000" cy="357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Arial"/>
                <a:ea typeface="Arial"/>
                <a:cs typeface="Arial"/>
                <a:sym typeface="Arial"/>
              </a:rPr>
              <a:t>在受到Covid-19的影響下，相信大多數民眾都會選擇在家保護自己，而正因為居家辦公、居家隔離等...多出非常多的時間，本主題是使用RWD響應式網頁去進行設計，讓在家有多出時間的民眾，可以輕鬆查詢遊樂園介紹，及時優惠訊息等平台，一個網頁輕鬆解決你的所有疑問規劃好行程。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latin typeface="Arial"/>
                <a:ea typeface="Arial"/>
                <a:cs typeface="Arial"/>
                <a:sym typeface="Arial"/>
              </a:rPr>
              <a:t>利用我們所設計的平台可以在不同裝置上輕鬆閱覽，即時更新更不在話下！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600">
                <a:latin typeface="Arial"/>
                <a:ea typeface="Arial"/>
                <a:cs typeface="Arial"/>
                <a:sym typeface="Arial"/>
              </a:rPr>
              <a:t>提供給您最快速且正確的資料訊息。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32"/>
          <p:cNvSpPr txBox="1"/>
          <p:nvPr>
            <p:ph type="title"/>
          </p:nvPr>
        </p:nvSpPr>
        <p:spPr>
          <a:xfrm>
            <a:off x="1912475" y="2261338"/>
            <a:ext cx="5319000" cy="82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統計圖表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1" name="Google Shape;491;p32"/>
          <p:cNvSpPr txBox="1"/>
          <p:nvPr>
            <p:ph idx="2" type="title"/>
          </p:nvPr>
        </p:nvSpPr>
        <p:spPr>
          <a:xfrm>
            <a:off x="3105600" y="1164675"/>
            <a:ext cx="2932800" cy="97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492" name="Google Shape;492;p32"/>
          <p:cNvSpPr txBox="1"/>
          <p:nvPr>
            <p:ph idx="1" type="subTitle"/>
          </p:nvPr>
        </p:nvSpPr>
        <p:spPr>
          <a:xfrm>
            <a:off x="2815400" y="3123913"/>
            <a:ext cx="3513300" cy="43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2021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年的你去過遊樂園嗎?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7" name="Google Shape;497;p33" title="主要觀光遊憩據點遊客量(人次)    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5925" y="879937"/>
            <a:ext cx="5472150" cy="3383626"/>
          </a:xfrm>
          <a:prstGeom prst="rect">
            <a:avLst/>
          </a:prstGeom>
          <a:noFill/>
          <a:ln>
            <a:noFill/>
          </a:ln>
        </p:spPr>
      </p:pic>
      <p:sp>
        <p:nvSpPr>
          <p:cNvPr id="498" name="Google Shape;498;p33"/>
          <p:cNvSpPr txBox="1"/>
          <p:nvPr>
            <p:ph idx="2" type="subTitle"/>
          </p:nvPr>
        </p:nvSpPr>
        <p:spPr>
          <a:xfrm>
            <a:off x="3406600" y="399650"/>
            <a:ext cx="5690700" cy="6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根據中華民國統計資訊網，我們統計到民國110年度(2021年)，台灣知名的遊樂園，包含麗寶樂園、六福村、劍湖山世界、九族文化村等。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9" name="Google Shape;499;p33"/>
          <p:cNvSpPr txBox="1"/>
          <p:nvPr>
            <p:ph idx="2" type="subTitle"/>
          </p:nvPr>
        </p:nvSpPr>
        <p:spPr>
          <a:xfrm>
            <a:off x="132475" y="4296800"/>
            <a:ext cx="5690700" cy="6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其中麗寶樂園達整年495萬人次占最高比例，九族文化村60萬人次，劍湖山世界54萬人次，六福村80萬人次。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34"/>
          <p:cNvSpPr txBox="1"/>
          <p:nvPr>
            <p:ph type="title"/>
          </p:nvPr>
        </p:nvSpPr>
        <p:spPr>
          <a:xfrm>
            <a:off x="1912475" y="2261338"/>
            <a:ext cx="5319000" cy="82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網頁介紹</a:t>
            </a:r>
            <a:endParaRPr/>
          </a:p>
        </p:txBody>
      </p:sp>
      <p:sp>
        <p:nvSpPr>
          <p:cNvPr id="505" name="Google Shape;505;p34"/>
          <p:cNvSpPr txBox="1"/>
          <p:nvPr>
            <p:ph idx="2" type="title"/>
          </p:nvPr>
        </p:nvSpPr>
        <p:spPr>
          <a:xfrm>
            <a:off x="3105600" y="1164675"/>
            <a:ext cx="2932800" cy="97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506" name="Google Shape;506;p34"/>
          <p:cNvSpPr txBox="1"/>
          <p:nvPr>
            <p:ph idx="1" type="subTitle"/>
          </p:nvPr>
        </p:nvSpPr>
        <p:spPr>
          <a:xfrm>
            <a:off x="2815400" y="3123913"/>
            <a:ext cx="3513300" cy="43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你想知道的相關資訊都從這裡開始。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1" name="Google Shape;511;p35"/>
          <p:cNvPicPr preferRelativeResize="0"/>
          <p:nvPr/>
        </p:nvPicPr>
        <p:blipFill rotWithShape="1">
          <a:blip r:embed="rId3">
            <a:alphaModFix/>
          </a:blip>
          <a:srcRect b="3880" l="0" r="0" t="8920"/>
          <a:stretch/>
        </p:blipFill>
        <p:spPr>
          <a:xfrm>
            <a:off x="1007138" y="825812"/>
            <a:ext cx="7119475" cy="3491875"/>
          </a:xfrm>
          <a:prstGeom prst="rect">
            <a:avLst/>
          </a:prstGeom>
          <a:noFill/>
          <a:ln>
            <a:noFill/>
          </a:ln>
        </p:spPr>
      </p:pic>
      <p:sp>
        <p:nvSpPr>
          <p:cNvPr id="512" name="Google Shape;512;p35"/>
          <p:cNvSpPr/>
          <p:nvPr/>
        </p:nvSpPr>
        <p:spPr>
          <a:xfrm>
            <a:off x="6472725" y="811875"/>
            <a:ext cx="1659000" cy="303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p35"/>
          <p:cNvSpPr/>
          <p:nvPr/>
        </p:nvSpPr>
        <p:spPr>
          <a:xfrm>
            <a:off x="2354825" y="2231150"/>
            <a:ext cx="4424100" cy="4554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" name="Google Shape;514;p35"/>
          <p:cNvSpPr txBox="1"/>
          <p:nvPr>
            <p:ph idx="4294967295" type="subTitle"/>
          </p:nvPr>
        </p:nvSpPr>
        <p:spPr>
          <a:xfrm>
            <a:off x="5257750" y="2607250"/>
            <a:ext cx="3060600" cy="491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及時跑馬燈，訊息更快知道(使用CSS製作)</a:t>
            </a:r>
            <a:endParaRPr sz="12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5" name="Google Shape;515;p35"/>
          <p:cNvSpPr txBox="1"/>
          <p:nvPr>
            <p:ph idx="4294967295" type="subTitle"/>
          </p:nvPr>
        </p:nvSpPr>
        <p:spPr>
          <a:xfrm>
            <a:off x="6885100" y="480225"/>
            <a:ext cx="821400" cy="491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主題分類</a:t>
            </a:r>
            <a:endParaRPr sz="12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0" name="Google Shape;520;p36"/>
          <p:cNvPicPr preferRelativeResize="0"/>
          <p:nvPr/>
        </p:nvPicPr>
        <p:blipFill rotWithShape="1">
          <a:blip r:embed="rId3">
            <a:alphaModFix/>
          </a:blip>
          <a:srcRect b="3734" l="0" r="0" t="9210"/>
          <a:stretch/>
        </p:blipFill>
        <p:spPr>
          <a:xfrm>
            <a:off x="1010413" y="825250"/>
            <a:ext cx="7123176" cy="3493009"/>
          </a:xfrm>
          <a:prstGeom prst="rect">
            <a:avLst/>
          </a:prstGeom>
          <a:noFill/>
          <a:ln>
            <a:noFill/>
          </a:ln>
        </p:spPr>
      </p:pic>
      <p:sp>
        <p:nvSpPr>
          <p:cNvPr id="521" name="Google Shape;521;p36"/>
          <p:cNvSpPr/>
          <p:nvPr/>
        </p:nvSpPr>
        <p:spPr>
          <a:xfrm>
            <a:off x="2359963" y="1439275"/>
            <a:ext cx="4424100" cy="4554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p36"/>
          <p:cNvSpPr txBox="1"/>
          <p:nvPr>
            <p:ph idx="4294967295" type="subTitle"/>
          </p:nvPr>
        </p:nvSpPr>
        <p:spPr>
          <a:xfrm>
            <a:off x="3822025" y="1097500"/>
            <a:ext cx="3060600" cy="491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收放式即時訊息，連結到新聞</a:t>
            </a:r>
            <a:endParaRPr sz="12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3" name="Google Shape;523;p36"/>
          <p:cNvSpPr/>
          <p:nvPr/>
        </p:nvSpPr>
        <p:spPr>
          <a:xfrm>
            <a:off x="3140275" y="2087525"/>
            <a:ext cx="2994900" cy="1812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p36"/>
          <p:cNvSpPr txBox="1"/>
          <p:nvPr>
            <p:ph idx="4294967295" type="subTitle"/>
          </p:nvPr>
        </p:nvSpPr>
        <p:spPr>
          <a:xfrm>
            <a:off x="6135175" y="2698250"/>
            <a:ext cx="865800" cy="491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圖表統計</a:t>
            </a:r>
            <a:endParaRPr sz="12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Aquatic and Physical Therapy Center by Slidesgo">
  <a:themeElements>
    <a:clrScheme name="Simple Light">
      <a:dk1>
        <a:srgbClr val="1A4568"/>
      </a:dk1>
      <a:lt1>
        <a:srgbClr val="FFFFFF"/>
      </a:lt1>
      <a:dk2>
        <a:srgbClr val="285E89"/>
      </a:dk2>
      <a:lt2>
        <a:srgbClr val="80C9DD"/>
      </a:lt2>
      <a:accent1>
        <a:srgbClr val="285E89"/>
      </a:accent1>
      <a:accent2>
        <a:srgbClr val="9DCEDF"/>
      </a:accent2>
      <a:accent3>
        <a:srgbClr val="EFEFEF"/>
      </a:accent3>
      <a:accent4>
        <a:srgbClr val="66A5BB"/>
      </a:accent4>
      <a:accent5>
        <a:srgbClr val="EFEFEF"/>
      </a:accent5>
      <a:accent6>
        <a:srgbClr val="1A4568"/>
      </a:accent6>
      <a:hlink>
        <a:srgbClr val="285E8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